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57" r:id="rId2"/>
    <p:sldId id="267" r:id="rId3"/>
    <p:sldId id="261" r:id="rId4"/>
    <p:sldId id="263" r:id="rId5"/>
    <p:sldId id="264" r:id="rId6"/>
    <p:sldId id="271" r:id="rId7"/>
    <p:sldId id="268" r:id="rId8"/>
    <p:sldId id="265" r:id="rId9"/>
  </p:sldIdLst>
  <p:sldSz cx="9144000" cy="5143500" type="screen16x9"/>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1pPr>
    <a:lvl2pPr marL="142875" indent="314325"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2pPr>
    <a:lvl3pPr marL="285750" indent="628650"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3pPr>
    <a:lvl4pPr marL="428625" indent="942975"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4pPr>
    <a:lvl5pPr marL="571500" indent="1257300"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198E0"/>
    <a:srgbClr val="9B0000"/>
    <a:srgbClr val="DEDEDE"/>
    <a:srgbClr val="CDA7D1"/>
    <a:srgbClr val="8BE1FF"/>
    <a:srgbClr val="7DFFB8"/>
    <a:srgbClr val="FFFF75"/>
    <a:srgbClr val="FF979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5737" autoAdjust="0"/>
    <p:restoredTop sz="94234" autoAdjust="0"/>
  </p:normalViewPr>
  <p:slideViewPr>
    <p:cSldViewPr snapToGrid="0">
      <p:cViewPr varScale="1">
        <p:scale>
          <a:sx n="181" d="100"/>
          <a:sy n="181" d="100"/>
        </p:scale>
        <p:origin x="1128" y="176"/>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p:cViewPr varScale="1">
        <p:scale>
          <a:sx n="65" d="100"/>
          <a:sy n="65" d="100"/>
        </p:scale>
        <p:origin x="3082" y="4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748A057C-CB72-A3A9-DDF6-7387F0ADCFD8}"/>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mn-ea"/>
                <a:cs typeface="Arial" charset="0"/>
              </a:defRPr>
            </a:lvl1pPr>
          </a:lstStyle>
          <a:p>
            <a:pPr>
              <a:defRPr/>
            </a:pPr>
            <a:endParaRPr lang="en-US"/>
          </a:p>
        </p:txBody>
      </p:sp>
      <p:sp>
        <p:nvSpPr>
          <p:cNvPr id="4099" name="Rectangle 3">
            <a:extLst>
              <a:ext uri="{FF2B5EF4-FFF2-40B4-BE49-F238E27FC236}">
                <a16:creationId xmlns:a16="http://schemas.microsoft.com/office/drawing/2014/main" id="{587B43D4-37EB-1AA3-C57E-BCDF253BEC49}"/>
              </a:ext>
            </a:extLst>
          </p:cNvPr>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mn-ea"/>
                <a:cs typeface="Arial" charset="0"/>
              </a:defRPr>
            </a:lvl1pPr>
          </a:lstStyle>
          <a:p>
            <a:pPr>
              <a:defRPr/>
            </a:pPr>
            <a:endParaRPr lang="en-US"/>
          </a:p>
        </p:txBody>
      </p:sp>
      <p:sp>
        <p:nvSpPr>
          <p:cNvPr id="4100" name="Rectangle 4">
            <a:extLst>
              <a:ext uri="{FF2B5EF4-FFF2-40B4-BE49-F238E27FC236}">
                <a16:creationId xmlns:a16="http://schemas.microsoft.com/office/drawing/2014/main" id="{7A4C52A2-BF27-8FFA-BDE6-E60F932668D9}"/>
              </a:ext>
            </a:extLst>
          </p:cNvPr>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mn-ea"/>
                <a:cs typeface="Arial" charset="0"/>
              </a:defRPr>
            </a:lvl1pPr>
          </a:lstStyle>
          <a:p>
            <a:pPr>
              <a:defRPr/>
            </a:pPr>
            <a:endParaRPr lang="en-US"/>
          </a:p>
        </p:txBody>
      </p:sp>
      <p:sp>
        <p:nvSpPr>
          <p:cNvPr id="4101" name="Rectangle 5">
            <a:extLst>
              <a:ext uri="{FF2B5EF4-FFF2-40B4-BE49-F238E27FC236}">
                <a16:creationId xmlns:a16="http://schemas.microsoft.com/office/drawing/2014/main" id="{8F848BEF-23F2-51F5-5A37-77E9DB7A7D49}"/>
              </a:ext>
            </a:extLst>
          </p:cNvPr>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0C5C8631-CE3D-4530-80CA-76D0037A7745}"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BD682D3-DA46-2FAE-A823-781339EBFEC2}"/>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ea typeface="+mn-ea"/>
                <a:cs typeface="Arial" charset="0"/>
              </a:defRPr>
            </a:lvl1pPr>
          </a:lstStyle>
          <a:p>
            <a:pPr>
              <a:defRPr/>
            </a:pPr>
            <a:endParaRPr lang="en-US"/>
          </a:p>
        </p:txBody>
      </p:sp>
      <p:sp>
        <p:nvSpPr>
          <p:cNvPr id="3" name="Date Placeholder 2">
            <a:extLst>
              <a:ext uri="{FF2B5EF4-FFF2-40B4-BE49-F238E27FC236}">
                <a16:creationId xmlns:a16="http://schemas.microsoft.com/office/drawing/2014/main" id="{A8FE3D36-6D2D-8739-5711-BDFB31A342B8}"/>
              </a:ext>
            </a:extLst>
          </p:cNvPr>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fld id="{17A1179E-05F2-4931-81AF-1A24AE42B8F5}" type="datetimeFigureOut">
              <a:rPr lang="en-US" altLang="en-US"/>
              <a:pPr>
                <a:defRPr/>
              </a:pPr>
              <a:t>11/6/24</a:t>
            </a:fld>
            <a:endParaRPr lang="en-US" altLang="en-US"/>
          </a:p>
        </p:txBody>
      </p:sp>
      <p:sp>
        <p:nvSpPr>
          <p:cNvPr id="4" name="Slide Image Placeholder 3">
            <a:extLst>
              <a:ext uri="{FF2B5EF4-FFF2-40B4-BE49-F238E27FC236}">
                <a16:creationId xmlns:a16="http://schemas.microsoft.com/office/drawing/2014/main" id="{F331F845-0545-481C-0266-FBFFD28D660A}"/>
              </a:ext>
            </a:extLst>
          </p:cNvPr>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5E9999F9-1E78-8950-5E3E-34A7CED6A525}"/>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51E239DE-7382-ECC1-0F5B-8C299D83E2F7}"/>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ea typeface="+mn-ea"/>
                <a:cs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E6C1CBB6-EF7F-B935-8D27-4A56D65ACCD6}"/>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E21F50E8-AF22-4043-998C-7FF095C8060C}"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300" kern="1200">
        <a:solidFill>
          <a:schemeClr val="tx1"/>
        </a:solidFill>
        <a:latin typeface="+mn-lt"/>
        <a:ea typeface="MS PGothic" panose="020B0600070205080204" pitchFamily="34" charset="-128"/>
        <a:cs typeface="MS PGothic" panose="020B0600070205080204" pitchFamily="34" charset="-128"/>
      </a:defRPr>
    </a:lvl1pPr>
    <a:lvl2pPr marL="142875" algn="l" rtl="0" eaLnBrk="0" fontAlgn="base" hangingPunct="0">
      <a:spcBef>
        <a:spcPct val="30000"/>
      </a:spcBef>
      <a:spcAft>
        <a:spcPct val="0"/>
      </a:spcAft>
      <a:defRPr sz="300" kern="1200">
        <a:solidFill>
          <a:schemeClr val="tx1"/>
        </a:solidFill>
        <a:latin typeface="+mn-lt"/>
        <a:ea typeface="MS PGothic" panose="020B0600070205080204" pitchFamily="34" charset="-128"/>
        <a:cs typeface="MS PGothic" charset="0"/>
      </a:defRPr>
    </a:lvl2pPr>
    <a:lvl3pPr marL="285750" algn="l" rtl="0" eaLnBrk="0" fontAlgn="base" hangingPunct="0">
      <a:spcBef>
        <a:spcPct val="30000"/>
      </a:spcBef>
      <a:spcAft>
        <a:spcPct val="0"/>
      </a:spcAft>
      <a:defRPr sz="300" kern="1200">
        <a:solidFill>
          <a:schemeClr val="tx1"/>
        </a:solidFill>
        <a:latin typeface="+mn-lt"/>
        <a:ea typeface="MS PGothic" panose="020B0600070205080204" pitchFamily="34" charset="-128"/>
        <a:cs typeface="MS PGothic" charset="0"/>
      </a:defRPr>
    </a:lvl3pPr>
    <a:lvl4pPr marL="428625" algn="l" rtl="0" eaLnBrk="0" fontAlgn="base" hangingPunct="0">
      <a:spcBef>
        <a:spcPct val="30000"/>
      </a:spcBef>
      <a:spcAft>
        <a:spcPct val="0"/>
      </a:spcAft>
      <a:defRPr sz="300" kern="1200">
        <a:solidFill>
          <a:schemeClr val="tx1"/>
        </a:solidFill>
        <a:latin typeface="+mn-lt"/>
        <a:ea typeface="MS PGothic" panose="020B0600070205080204" pitchFamily="34" charset="-128"/>
        <a:cs typeface="MS PGothic" charset="0"/>
      </a:defRPr>
    </a:lvl4pPr>
    <a:lvl5pPr marL="571500" algn="l" rtl="0" eaLnBrk="0" fontAlgn="base" hangingPunct="0">
      <a:spcBef>
        <a:spcPct val="30000"/>
      </a:spcBef>
      <a:spcAft>
        <a:spcPct val="0"/>
      </a:spcAft>
      <a:defRPr sz="300" kern="1200">
        <a:solidFill>
          <a:schemeClr val="tx1"/>
        </a:solidFill>
        <a:latin typeface="+mn-lt"/>
        <a:ea typeface="MS PGothic" panose="020B0600070205080204" pitchFamily="34" charset="-128"/>
        <a:cs typeface="MS PGothic" charset="0"/>
      </a:defRPr>
    </a:lvl5pPr>
    <a:lvl6pPr marL="714375" algn="l" defTabSz="285750" rtl="0" eaLnBrk="1" latinLnBrk="0" hangingPunct="1">
      <a:defRPr sz="375" kern="1200">
        <a:solidFill>
          <a:schemeClr val="tx1"/>
        </a:solidFill>
        <a:latin typeface="+mn-lt"/>
        <a:ea typeface="+mn-ea"/>
        <a:cs typeface="+mn-cs"/>
      </a:defRPr>
    </a:lvl6pPr>
    <a:lvl7pPr marL="857250" algn="l" defTabSz="285750" rtl="0" eaLnBrk="1" latinLnBrk="0" hangingPunct="1">
      <a:defRPr sz="375" kern="1200">
        <a:solidFill>
          <a:schemeClr val="tx1"/>
        </a:solidFill>
        <a:latin typeface="+mn-lt"/>
        <a:ea typeface="+mn-ea"/>
        <a:cs typeface="+mn-cs"/>
      </a:defRPr>
    </a:lvl7pPr>
    <a:lvl8pPr marL="1000125" algn="l" defTabSz="285750" rtl="0" eaLnBrk="1" latinLnBrk="0" hangingPunct="1">
      <a:defRPr sz="375" kern="1200">
        <a:solidFill>
          <a:schemeClr val="tx1"/>
        </a:solidFill>
        <a:latin typeface="+mn-lt"/>
        <a:ea typeface="+mn-ea"/>
        <a:cs typeface="+mn-cs"/>
      </a:defRPr>
    </a:lvl8pPr>
    <a:lvl9pPr marL="1143000" algn="l" defTabSz="285750" rtl="0" eaLnBrk="1" latinLnBrk="0" hangingPunct="1">
      <a:defRPr sz="375"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34AAF40A-1BF4-28C3-5903-7193B696C81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1C200FE9-AEEC-698C-9B5B-9E666ED3BFA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600">
              <a:latin typeface="Arial" panose="020B0604020202020204" pitchFamily="34" charset="0"/>
              <a:cs typeface="Arial" panose="020B0604020202020204" pitchFamily="34" charset="0"/>
            </a:endParaRPr>
          </a:p>
        </p:txBody>
      </p:sp>
      <p:sp>
        <p:nvSpPr>
          <p:cNvPr id="15364" name="Slide Number Placeholder 3">
            <a:extLst>
              <a:ext uri="{FF2B5EF4-FFF2-40B4-BE49-F238E27FC236}">
                <a16:creationId xmlns:a16="http://schemas.microsoft.com/office/drawing/2014/main" id="{671C739A-8DEF-BA40-6E23-95C28BD209F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9F135D64-6658-4E85-977C-17EEF3E927AE}" type="slidenum">
              <a:rPr lang="en-US" altLang="en-US" smtClean="0"/>
              <a:pPr/>
              <a:t>1</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552B9DF2-216C-FE51-2B92-B19BE0349C6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a:extLst>
              <a:ext uri="{FF2B5EF4-FFF2-40B4-BE49-F238E27FC236}">
                <a16:creationId xmlns:a16="http://schemas.microsoft.com/office/drawing/2014/main" id="{DE6E9798-373D-BE3D-71A3-0675153BD65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z="800">
                <a:latin typeface="Arial" panose="020B0604020202020204" pitchFamily="34" charset="0"/>
                <a:cs typeface="Arial" panose="020B0604020202020204" pitchFamily="34" charset="0"/>
              </a:rPr>
              <a:t>Titles on this page are 20 point size.  For text, use a font size that is easily readable. </a:t>
            </a:r>
          </a:p>
          <a:p>
            <a:r>
              <a:rPr lang="en-US" altLang="en-US" sz="800" b="1">
                <a:latin typeface="Arial" panose="020B0604020202020204" pitchFamily="34" charset="0"/>
                <a:cs typeface="Arial" panose="020B0604020202020204" pitchFamily="34" charset="0"/>
              </a:rPr>
              <a:t>Do not drop below font size 8 </a:t>
            </a:r>
            <a:r>
              <a:rPr lang="en-US" altLang="en-US" sz="800">
                <a:latin typeface="Arial" panose="020B0604020202020204" pitchFamily="34" charset="0"/>
                <a:cs typeface="Arial" panose="020B0604020202020204" pitchFamily="34" charset="0"/>
              </a:rPr>
              <a:t>and increase font size until the space is full.</a:t>
            </a:r>
          </a:p>
          <a:p>
            <a:endParaRPr lang="en-US" altLang="en-US" sz="800">
              <a:latin typeface="Arial" panose="020B0604020202020204" pitchFamily="34" charset="0"/>
              <a:cs typeface="Arial" panose="020B0604020202020204" pitchFamily="34" charset="0"/>
            </a:endParaRPr>
          </a:p>
        </p:txBody>
      </p:sp>
      <p:sp>
        <p:nvSpPr>
          <p:cNvPr id="17412" name="Slide Number Placeholder 3">
            <a:extLst>
              <a:ext uri="{FF2B5EF4-FFF2-40B4-BE49-F238E27FC236}">
                <a16:creationId xmlns:a16="http://schemas.microsoft.com/office/drawing/2014/main" id="{AFD83AB3-C88D-F7AF-1E13-87902B18C6D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D9EE8F25-0842-441B-B716-C1B8E08A5E3E}" type="slidenum">
              <a:rPr lang="en-US" altLang="en-US" smtClean="0"/>
              <a:pPr/>
              <a:t>2</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a:extLst>
              <a:ext uri="{FF2B5EF4-FFF2-40B4-BE49-F238E27FC236}">
                <a16:creationId xmlns:a16="http://schemas.microsoft.com/office/drawing/2014/main" id="{72F16F8A-E49C-90C2-D6D3-F1AA29046D2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a:extLst>
              <a:ext uri="{FF2B5EF4-FFF2-40B4-BE49-F238E27FC236}">
                <a16:creationId xmlns:a16="http://schemas.microsoft.com/office/drawing/2014/main" id="{8A135311-84F6-6686-9827-D33E728407A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800">
              <a:latin typeface="Arial" panose="020B0604020202020204" pitchFamily="34" charset="0"/>
              <a:cs typeface="Arial" panose="020B0604020202020204" pitchFamily="34" charset="0"/>
            </a:endParaRPr>
          </a:p>
        </p:txBody>
      </p:sp>
      <p:sp>
        <p:nvSpPr>
          <p:cNvPr id="19460" name="Slide Number Placeholder 3">
            <a:extLst>
              <a:ext uri="{FF2B5EF4-FFF2-40B4-BE49-F238E27FC236}">
                <a16:creationId xmlns:a16="http://schemas.microsoft.com/office/drawing/2014/main" id="{A50C6346-4EA8-1FB7-9F9A-8FDAFC67FBC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C6020189-B569-4782-AB36-20C252CA88CD}" type="slidenum">
              <a:rPr lang="en-US" altLang="en-US" smtClean="0"/>
              <a:pPr/>
              <a:t>3</a:t>
            </a:fld>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89AFA48F-A9B9-DC6A-0340-0B2ED23A378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62EFBA21-1E85-4646-F399-981016F5267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latin typeface="Arial" panose="020B0604020202020204" pitchFamily="34" charset="0"/>
                <a:cs typeface="Arial" panose="020B0604020202020204" pitchFamily="34" charset="0"/>
              </a:rPr>
              <a:t>..</a:t>
            </a:r>
          </a:p>
        </p:txBody>
      </p:sp>
      <p:sp>
        <p:nvSpPr>
          <p:cNvPr id="21508" name="Slide Number Placeholder 3">
            <a:extLst>
              <a:ext uri="{FF2B5EF4-FFF2-40B4-BE49-F238E27FC236}">
                <a16:creationId xmlns:a16="http://schemas.microsoft.com/office/drawing/2014/main" id="{2FB61BF3-F8F7-F489-860B-7EE45AC35BA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D44BAA67-22EE-4B84-9094-B2640600220C}" type="slidenum">
              <a:rPr lang="en-US" altLang="en-US" smtClean="0"/>
              <a:pPr/>
              <a:t>4</a:t>
            </a:fld>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59D12A50-20FC-A396-0539-7C64EDAF89B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a:extLst>
              <a:ext uri="{FF2B5EF4-FFF2-40B4-BE49-F238E27FC236}">
                <a16:creationId xmlns:a16="http://schemas.microsoft.com/office/drawing/2014/main" id="{49A135A1-6A48-71FB-0BA6-8B0AE8B3E48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z="800">
                <a:latin typeface="Arial" panose="020B0604020202020204" pitchFamily="34" charset="0"/>
                <a:cs typeface="Arial" panose="020B0604020202020204" pitchFamily="34" charset="0"/>
              </a:rPr>
              <a:t>…</a:t>
            </a:r>
          </a:p>
        </p:txBody>
      </p:sp>
      <p:sp>
        <p:nvSpPr>
          <p:cNvPr id="23556" name="Slide Number Placeholder 3">
            <a:extLst>
              <a:ext uri="{FF2B5EF4-FFF2-40B4-BE49-F238E27FC236}">
                <a16:creationId xmlns:a16="http://schemas.microsoft.com/office/drawing/2014/main" id="{18BF6C68-8BDE-1BE4-15D2-53449DB2C17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F52C6884-1D62-4564-B988-8B2745F299BF}" type="slidenum">
              <a:rPr lang="en-US" altLang="en-US" smtClean="0"/>
              <a:pPr/>
              <a:t>5</a:t>
            </a:fld>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141335-5A22-6B68-D16A-5047353BCD89}"/>
            </a:ext>
          </a:extLst>
        </p:cNvPr>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A6561E9E-5354-7F13-0AAB-71B4D4796AE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a:extLst>
              <a:ext uri="{FF2B5EF4-FFF2-40B4-BE49-F238E27FC236}">
                <a16:creationId xmlns:a16="http://schemas.microsoft.com/office/drawing/2014/main" id="{3BE8555F-F57B-6C1B-CC2F-D75789D5C7D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z="800">
                <a:latin typeface="Arial" panose="020B0604020202020204" pitchFamily="34" charset="0"/>
                <a:cs typeface="Arial" panose="020B0604020202020204" pitchFamily="34" charset="0"/>
              </a:rPr>
              <a:t>…</a:t>
            </a:r>
          </a:p>
        </p:txBody>
      </p:sp>
      <p:sp>
        <p:nvSpPr>
          <p:cNvPr id="23556" name="Slide Number Placeholder 3">
            <a:extLst>
              <a:ext uri="{FF2B5EF4-FFF2-40B4-BE49-F238E27FC236}">
                <a16:creationId xmlns:a16="http://schemas.microsoft.com/office/drawing/2014/main" id="{AEAB39A1-27F2-EC70-B3B4-C991F0746C7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F52C6884-1D62-4564-B988-8B2745F299BF}" type="slidenum">
              <a:rPr lang="en-US" altLang="en-US" smtClean="0"/>
              <a:pPr/>
              <a:t>6</a:t>
            </a:fld>
            <a:endParaRPr lang="en-US" altLang="en-US"/>
          </a:p>
        </p:txBody>
      </p:sp>
    </p:spTree>
    <p:extLst>
      <p:ext uri="{BB962C8B-B14F-4D97-AF65-F5344CB8AC3E}">
        <p14:creationId xmlns:p14="http://schemas.microsoft.com/office/powerpoint/2010/main" val="21437982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EDE39E-7752-4A65-0E72-9B04EEF5A3CD}"/>
            </a:ext>
          </a:extLst>
        </p:cNvPr>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E066231D-18D0-BCDE-A302-0D2708CF6CF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a:extLst>
              <a:ext uri="{FF2B5EF4-FFF2-40B4-BE49-F238E27FC236}">
                <a16:creationId xmlns:a16="http://schemas.microsoft.com/office/drawing/2014/main" id="{E80715A5-BD50-7B14-22DE-95B8C2AFD7F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z="800">
                <a:latin typeface="Arial" panose="020B0604020202020204" pitchFamily="34" charset="0"/>
                <a:cs typeface="Arial" panose="020B0604020202020204" pitchFamily="34" charset="0"/>
              </a:rPr>
              <a:t>…</a:t>
            </a:r>
          </a:p>
        </p:txBody>
      </p:sp>
      <p:sp>
        <p:nvSpPr>
          <p:cNvPr id="23556" name="Slide Number Placeholder 3">
            <a:extLst>
              <a:ext uri="{FF2B5EF4-FFF2-40B4-BE49-F238E27FC236}">
                <a16:creationId xmlns:a16="http://schemas.microsoft.com/office/drawing/2014/main" id="{DADA39A4-BDD0-0FB9-BDF7-A40CD32179B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F52C6884-1D62-4564-B988-8B2745F299BF}" type="slidenum">
              <a:rPr lang="en-US" altLang="en-US" smtClean="0"/>
              <a:pPr/>
              <a:t>7</a:t>
            </a:fld>
            <a:endParaRPr lang="en-US" altLang="en-US"/>
          </a:p>
        </p:txBody>
      </p:sp>
    </p:spTree>
    <p:extLst>
      <p:ext uri="{BB962C8B-B14F-4D97-AF65-F5344CB8AC3E}">
        <p14:creationId xmlns:p14="http://schemas.microsoft.com/office/powerpoint/2010/main" val="40042410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4F2029C5-B18A-5585-E6F3-80EB3594356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a:extLst>
              <a:ext uri="{FF2B5EF4-FFF2-40B4-BE49-F238E27FC236}">
                <a16:creationId xmlns:a16="http://schemas.microsoft.com/office/drawing/2014/main" id="{96F224AC-F698-EAC8-B51B-27C907CACE8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z="800">
                <a:latin typeface="Arial" panose="020B0604020202020204" pitchFamily="34" charset="0"/>
                <a:cs typeface="Arial" panose="020B0604020202020204" pitchFamily="34" charset="0"/>
              </a:rPr>
              <a:t>…</a:t>
            </a:r>
          </a:p>
        </p:txBody>
      </p:sp>
      <p:sp>
        <p:nvSpPr>
          <p:cNvPr id="25604" name="Slide Number Placeholder 3">
            <a:extLst>
              <a:ext uri="{FF2B5EF4-FFF2-40B4-BE49-F238E27FC236}">
                <a16:creationId xmlns:a16="http://schemas.microsoft.com/office/drawing/2014/main" id="{EF77D7E9-91D3-7470-E1DC-A98787155B9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FDB19DCA-4754-41DE-81E4-7F10C19885FF}" type="slidenum">
              <a:rPr lang="en-US" altLang="en-US" smtClean="0"/>
              <a:pPr/>
              <a:t>8</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Rounded Rectangle 1">
            <a:extLst>
              <a:ext uri="{FF2B5EF4-FFF2-40B4-BE49-F238E27FC236}">
                <a16:creationId xmlns:a16="http://schemas.microsoft.com/office/drawing/2014/main" id="{D1E74867-C1FC-0360-2348-70C2043B701D}"/>
              </a:ext>
            </a:extLst>
          </p:cNvPr>
          <p:cNvSpPr>
            <a:spLocks noChangeArrowheads="1"/>
          </p:cNvSpPr>
          <p:nvPr userDrawn="1"/>
        </p:nvSpPr>
        <p:spPr bwMode="auto">
          <a:xfrm>
            <a:off x="9193213" y="0"/>
            <a:ext cx="3375025" cy="5143500"/>
          </a:xfrm>
          <a:prstGeom prst="roundRect">
            <a:avLst>
              <a:gd name="adj" fmla="val 4046"/>
            </a:avLst>
          </a:prstGeom>
          <a:solidFill>
            <a:srgbClr val="003760"/>
          </a:solidFill>
          <a:ln w="9525" algn="ctr">
            <a:solidFill>
              <a:schemeClr val="tx1"/>
            </a:solidFill>
            <a:round/>
            <a:headEnd/>
            <a:tailEnd/>
          </a:ln>
        </p:spPr>
        <p:txBody>
          <a:bodyPr/>
          <a:lstStyle>
            <a:lvl1pPr defTabSz="2978150">
              <a:defRPr sz="5900">
                <a:solidFill>
                  <a:schemeClr val="tx1"/>
                </a:solidFill>
                <a:latin typeface="Arial" panose="020B0604020202020204" pitchFamily="34" charset="0"/>
                <a:ea typeface="MS PGothic" panose="020B0600070205080204" pitchFamily="34" charset="-128"/>
              </a:defRPr>
            </a:lvl1pPr>
            <a:lvl2pPr marL="742950" indent="-285750" defTabSz="2978150">
              <a:defRPr sz="5900">
                <a:solidFill>
                  <a:schemeClr val="tx1"/>
                </a:solidFill>
                <a:latin typeface="Arial" panose="020B0604020202020204" pitchFamily="34" charset="0"/>
                <a:ea typeface="MS PGothic" panose="020B0600070205080204" pitchFamily="34" charset="-128"/>
              </a:defRPr>
            </a:lvl2pPr>
            <a:lvl3pPr marL="1143000" indent="-228600" defTabSz="2978150">
              <a:defRPr sz="5900">
                <a:solidFill>
                  <a:schemeClr val="tx1"/>
                </a:solidFill>
                <a:latin typeface="Arial" panose="020B0604020202020204" pitchFamily="34" charset="0"/>
                <a:ea typeface="MS PGothic" panose="020B0600070205080204" pitchFamily="34" charset="-128"/>
              </a:defRPr>
            </a:lvl3pPr>
            <a:lvl4pPr marL="1600200" indent="-228600" defTabSz="2978150">
              <a:defRPr sz="5900">
                <a:solidFill>
                  <a:schemeClr val="tx1"/>
                </a:solidFill>
                <a:latin typeface="Arial" panose="020B0604020202020204" pitchFamily="34" charset="0"/>
                <a:ea typeface="MS PGothic" panose="020B0600070205080204" pitchFamily="34" charset="-128"/>
              </a:defRPr>
            </a:lvl4pPr>
            <a:lvl5pPr marL="2057400" indent="-228600" defTabSz="2978150">
              <a:defRPr sz="5900">
                <a:solidFill>
                  <a:schemeClr val="tx1"/>
                </a:solidFill>
                <a:latin typeface="Arial" panose="020B0604020202020204" pitchFamily="34" charset="0"/>
                <a:ea typeface="MS PGothic" panose="020B0600070205080204" pitchFamily="34" charset="-128"/>
              </a:defRPr>
            </a:lvl5pPr>
            <a:lvl6pPr marL="2514600" indent="-228600" defTabSz="2978150" eaLnBrk="0" fontAlgn="base" hangingPunct="0">
              <a:spcBef>
                <a:spcPct val="0"/>
              </a:spcBef>
              <a:spcAft>
                <a:spcPct val="0"/>
              </a:spcAft>
              <a:defRPr sz="5900">
                <a:solidFill>
                  <a:schemeClr val="tx1"/>
                </a:solidFill>
                <a:latin typeface="Arial" panose="020B0604020202020204" pitchFamily="34" charset="0"/>
                <a:ea typeface="MS PGothic" panose="020B0600070205080204" pitchFamily="34" charset="-128"/>
              </a:defRPr>
            </a:lvl6pPr>
            <a:lvl7pPr marL="2971800" indent="-228600" defTabSz="2978150" eaLnBrk="0" fontAlgn="base" hangingPunct="0">
              <a:spcBef>
                <a:spcPct val="0"/>
              </a:spcBef>
              <a:spcAft>
                <a:spcPct val="0"/>
              </a:spcAft>
              <a:defRPr sz="5900">
                <a:solidFill>
                  <a:schemeClr val="tx1"/>
                </a:solidFill>
                <a:latin typeface="Arial" panose="020B0604020202020204" pitchFamily="34" charset="0"/>
                <a:ea typeface="MS PGothic" panose="020B0600070205080204" pitchFamily="34" charset="-128"/>
              </a:defRPr>
            </a:lvl7pPr>
            <a:lvl8pPr marL="3429000" indent="-228600" defTabSz="2978150" eaLnBrk="0" fontAlgn="base" hangingPunct="0">
              <a:spcBef>
                <a:spcPct val="0"/>
              </a:spcBef>
              <a:spcAft>
                <a:spcPct val="0"/>
              </a:spcAft>
              <a:defRPr sz="5900">
                <a:solidFill>
                  <a:schemeClr val="tx1"/>
                </a:solidFill>
                <a:latin typeface="Arial" panose="020B0604020202020204" pitchFamily="34" charset="0"/>
                <a:ea typeface="MS PGothic" panose="020B0600070205080204" pitchFamily="34" charset="-128"/>
              </a:defRPr>
            </a:lvl8pPr>
            <a:lvl9pPr marL="3886200" indent="-228600" defTabSz="2978150" eaLnBrk="0" fontAlgn="base" hangingPunct="0">
              <a:spcBef>
                <a:spcPct val="0"/>
              </a:spcBef>
              <a:spcAft>
                <a:spcPct val="0"/>
              </a:spcAft>
              <a:defRPr sz="5900">
                <a:solidFill>
                  <a:schemeClr val="tx1"/>
                </a:solidFill>
                <a:latin typeface="Arial" panose="020B0604020202020204" pitchFamily="34" charset="0"/>
                <a:ea typeface="MS PGothic" panose="020B0600070205080204" pitchFamily="34" charset="-128"/>
              </a:defRPr>
            </a:lvl9pPr>
          </a:lstStyle>
          <a:p>
            <a:pPr eaLnBrk="1" hangingPunct="1">
              <a:defRPr/>
            </a:pPr>
            <a:endParaRPr lang="en-US" altLang="en-US" sz="1508"/>
          </a:p>
        </p:txBody>
      </p:sp>
      <p:sp>
        <p:nvSpPr>
          <p:cNvPr id="3" name="Rounded Rectangle 2">
            <a:extLst>
              <a:ext uri="{FF2B5EF4-FFF2-40B4-BE49-F238E27FC236}">
                <a16:creationId xmlns:a16="http://schemas.microsoft.com/office/drawing/2014/main" id="{765017F9-40B7-0CED-A5CE-5D8ED0EC0272}"/>
              </a:ext>
            </a:extLst>
          </p:cNvPr>
          <p:cNvSpPr>
            <a:spLocks noChangeArrowheads="1"/>
          </p:cNvSpPr>
          <p:nvPr userDrawn="1"/>
        </p:nvSpPr>
        <p:spPr bwMode="auto">
          <a:xfrm>
            <a:off x="9328150" y="60325"/>
            <a:ext cx="3106738" cy="573088"/>
          </a:xfrm>
          <a:prstGeom prst="roundRect">
            <a:avLst>
              <a:gd name="adj" fmla="val 14458"/>
            </a:avLst>
          </a:prstGeom>
          <a:solidFill>
            <a:schemeClr val="bg1"/>
          </a:solidFill>
          <a:ln w="9525" algn="ctr">
            <a:solidFill>
              <a:srgbClr val="FF0000"/>
            </a:solidFill>
            <a:round/>
            <a:headEnd/>
            <a:tailEnd/>
          </a:ln>
        </p:spPr>
        <p:txBody>
          <a:bodyPr/>
          <a:lstStyle>
            <a:lvl1pPr defTabSz="2978150">
              <a:defRPr sz="5900">
                <a:solidFill>
                  <a:schemeClr val="tx1"/>
                </a:solidFill>
                <a:latin typeface="Arial" panose="020B0604020202020204" pitchFamily="34" charset="0"/>
                <a:ea typeface="MS PGothic" panose="020B0600070205080204" pitchFamily="34" charset="-128"/>
              </a:defRPr>
            </a:lvl1pPr>
            <a:lvl2pPr marL="742950" indent="-285750" defTabSz="2978150">
              <a:defRPr sz="5900">
                <a:solidFill>
                  <a:schemeClr val="tx1"/>
                </a:solidFill>
                <a:latin typeface="Arial" panose="020B0604020202020204" pitchFamily="34" charset="0"/>
                <a:ea typeface="MS PGothic" panose="020B0600070205080204" pitchFamily="34" charset="-128"/>
              </a:defRPr>
            </a:lvl2pPr>
            <a:lvl3pPr marL="1143000" indent="-228600" defTabSz="2978150">
              <a:defRPr sz="5900">
                <a:solidFill>
                  <a:schemeClr val="tx1"/>
                </a:solidFill>
                <a:latin typeface="Arial" panose="020B0604020202020204" pitchFamily="34" charset="0"/>
                <a:ea typeface="MS PGothic" panose="020B0600070205080204" pitchFamily="34" charset="-128"/>
              </a:defRPr>
            </a:lvl3pPr>
            <a:lvl4pPr marL="1600200" indent="-228600" defTabSz="2978150">
              <a:defRPr sz="5900">
                <a:solidFill>
                  <a:schemeClr val="tx1"/>
                </a:solidFill>
                <a:latin typeface="Arial" panose="020B0604020202020204" pitchFamily="34" charset="0"/>
                <a:ea typeface="MS PGothic" panose="020B0600070205080204" pitchFamily="34" charset="-128"/>
              </a:defRPr>
            </a:lvl4pPr>
            <a:lvl5pPr marL="2057400" indent="-228600" defTabSz="2978150">
              <a:defRPr sz="5900">
                <a:solidFill>
                  <a:schemeClr val="tx1"/>
                </a:solidFill>
                <a:latin typeface="Arial" panose="020B0604020202020204" pitchFamily="34" charset="0"/>
                <a:ea typeface="MS PGothic" panose="020B0600070205080204" pitchFamily="34" charset="-128"/>
              </a:defRPr>
            </a:lvl5pPr>
            <a:lvl6pPr marL="2514600" indent="-228600" defTabSz="2978150" eaLnBrk="0" fontAlgn="base" hangingPunct="0">
              <a:spcBef>
                <a:spcPct val="0"/>
              </a:spcBef>
              <a:spcAft>
                <a:spcPct val="0"/>
              </a:spcAft>
              <a:defRPr sz="5900">
                <a:solidFill>
                  <a:schemeClr val="tx1"/>
                </a:solidFill>
                <a:latin typeface="Arial" panose="020B0604020202020204" pitchFamily="34" charset="0"/>
                <a:ea typeface="MS PGothic" panose="020B0600070205080204" pitchFamily="34" charset="-128"/>
              </a:defRPr>
            </a:lvl6pPr>
            <a:lvl7pPr marL="2971800" indent="-228600" defTabSz="2978150" eaLnBrk="0" fontAlgn="base" hangingPunct="0">
              <a:spcBef>
                <a:spcPct val="0"/>
              </a:spcBef>
              <a:spcAft>
                <a:spcPct val="0"/>
              </a:spcAft>
              <a:defRPr sz="5900">
                <a:solidFill>
                  <a:schemeClr val="tx1"/>
                </a:solidFill>
                <a:latin typeface="Arial" panose="020B0604020202020204" pitchFamily="34" charset="0"/>
                <a:ea typeface="MS PGothic" panose="020B0600070205080204" pitchFamily="34" charset="-128"/>
              </a:defRPr>
            </a:lvl7pPr>
            <a:lvl8pPr marL="3429000" indent="-228600" defTabSz="2978150" eaLnBrk="0" fontAlgn="base" hangingPunct="0">
              <a:spcBef>
                <a:spcPct val="0"/>
              </a:spcBef>
              <a:spcAft>
                <a:spcPct val="0"/>
              </a:spcAft>
              <a:defRPr sz="5900">
                <a:solidFill>
                  <a:schemeClr val="tx1"/>
                </a:solidFill>
                <a:latin typeface="Arial" panose="020B0604020202020204" pitchFamily="34" charset="0"/>
                <a:ea typeface="MS PGothic" panose="020B0600070205080204" pitchFamily="34" charset="-128"/>
              </a:defRPr>
            </a:lvl8pPr>
            <a:lvl9pPr marL="3886200" indent="-228600" defTabSz="2978150" eaLnBrk="0" fontAlgn="base" hangingPunct="0">
              <a:spcBef>
                <a:spcPct val="0"/>
              </a:spcBef>
              <a:spcAft>
                <a:spcPct val="0"/>
              </a:spcAft>
              <a:defRPr sz="5900">
                <a:solidFill>
                  <a:schemeClr val="tx1"/>
                </a:solidFill>
                <a:latin typeface="Arial" panose="020B0604020202020204" pitchFamily="34" charset="0"/>
                <a:ea typeface="MS PGothic" panose="020B0600070205080204" pitchFamily="34" charset="-128"/>
              </a:defRPr>
            </a:lvl9pPr>
          </a:lstStyle>
          <a:p>
            <a:pPr algn="ctr" eaLnBrk="1" hangingPunct="1">
              <a:defRPr/>
            </a:pPr>
            <a:r>
              <a:rPr lang="en-US" altLang="en-US" sz="1400" dirty="0">
                <a:solidFill>
                  <a:srgbClr val="FF0000"/>
                </a:solidFill>
              </a:rPr>
              <a:t>Design Tips</a:t>
            </a:r>
          </a:p>
          <a:p>
            <a:pPr algn="ctr" eaLnBrk="1" hangingPunct="1">
              <a:defRPr/>
            </a:pPr>
            <a:r>
              <a:rPr lang="en-US" altLang="en-US" sz="700" dirty="0">
                <a:solidFill>
                  <a:srgbClr val="FF0000"/>
                </a:solidFill>
              </a:rPr>
              <a:t>These sidebars are for tips and hints only.  They will not be visible in the completed </a:t>
            </a:r>
            <a:r>
              <a:rPr lang="en-US" altLang="en-US" sz="700" dirty="0" err="1">
                <a:solidFill>
                  <a:srgbClr val="FF0000"/>
                </a:solidFill>
              </a:rPr>
              <a:t>ePoster</a:t>
            </a:r>
            <a:r>
              <a:rPr lang="en-US" altLang="en-US" sz="700" dirty="0">
                <a:solidFill>
                  <a:srgbClr val="FF0000"/>
                </a:solidFill>
              </a:rPr>
              <a:t>.  Do NOT put content on these panels.</a:t>
            </a:r>
          </a:p>
        </p:txBody>
      </p:sp>
      <p:sp>
        <p:nvSpPr>
          <p:cNvPr id="4" name="Rounded Rectangle 3">
            <a:extLst>
              <a:ext uri="{FF2B5EF4-FFF2-40B4-BE49-F238E27FC236}">
                <a16:creationId xmlns:a16="http://schemas.microsoft.com/office/drawing/2014/main" id="{1A813C34-A4EB-7F41-2BAA-F673591DEB90}"/>
              </a:ext>
            </a:extLst>
          </p:cNvPr>
          <p:cNvSpPr>
            <a:spLocks noChangeArrowheads="1"/>
          </p:cNvSpPr>
          <p:nvPr userDrawn="1"/>
        </p:nvSpPr>
        <p:spPr bwMode="auto">
          <a:xfrm>
            <a:off x="-3467100" y="-39688"/>
            <a:ext cx="3376612" cy="5143501"/>
          </a:xfrm>
          <a:prstGeom prst="roundRect">
            <a:avLst>
              <a:gd name="adj" fmla="val 4046"/>
            </a:avLst>
          </a:prstGeom>
          <a:solidFill>
            <a:srgbClr val="003760"/>
          </a:solidFill>
          <a:ln w="9525" algn="ctr">
            <a:solidFill>
              <a:schemeClr val="tx1"/>
            </a:solidFill>
            <a:round/>
            <a:headEnd/>
            <a:tailEnd/>
          </a:ln>
        </p:spPr>
        <p:txBody>
          <a:bodyPr/>
          <a:lstStyle>
            <a:lvl1pPr defTabSz="2978150">
              <a:defRPr sz="5900">
                <a:solidFill>
                  <a:schemeClr val="tx1"/>
                </a:solidFill>
                <a:latin typeface="Arial" panose="020B0604020202020204" pitchFamily="34" charset="0"/>
                <a:ea typeface="MS PGothic" panose="020B0600070205080204" pitchFamily="34" charset="-128"/>
              </a:defRPr>
            </a:lvl1pPr>
            <a:lvl2pPr marL="742950" indent="-285750" defTabSz="2978150">
              <a:defRPr sz="5900">
                <a:solidFill>
                  <a:schemeClr val="tx1"/>
                </a:solidFill>
                <a:latin typeface="Arial" panose="020B0604020202020204" pitchFamily="34" charset="0"/>
                <a:ea typeface="MS PGothic" panose="020B0600070205080204" pitchFamily="34" charset="-128"/>
              </a:defRPr>
            </a:lvl2pPr>
            <a:lvl3pPr marL="1143000" indent="-228600" defTabSz="2978150">
              <a:defRPr sz="5900">
                <a:solidFill>
                  <a:schemeClr val="tx1"/>
                </a:solidFill>
                <a:latin typeface="Arial" panose="020B0604020202020204" pitchFamily="34" charset="0"/>
                <a:ea typeface="MS PGothic" panose="020B0600070205080204" pitchFamily="34" charset="-128"/>
              </a:defRPr>
            </a:lvl3pPr>
            <a:lvl4pPr marL="1600200" indent="-228600" defTabSz="2978150">
              <a:defRPr sz="5900">
                <a:solidFill>
                  <a:schemeClr val="tx1"/>
                </a:solidFill>
                <a:latin typeface="Arial" panose="020B0604020202020204" pitchFamily="34" charset="0"/>
                <a:ea typeface="MS PGothic" panose="020B0600070205080204" pitchFamily="34" charset="-128"/>
              </a:defRPr>
            </a:lvl4pPr>
            <a:lvl5pPr marL="2057400" indent="-228600" defTabSz="2978150">
              <a:defRPr sz="5900">
                <a:solidFill>
                  <a:schemeClr val="tx1"/>
                </a:solidFill>
                <a:latin typeface="Arial" panose="020B0604020202020204" pitchFamily="34" charset="0"/>
                <a:ea typeface="MS PGothic" panose="020B0600070205080204" pitchFamily="34" charset="-128"/>
              </a:defRPr>
            </a:lvl5pPr>
            <a:lvl6pPr marL="2514600" indent="-228600" defTabSz="2978150" eaLnBrk="0" fontAlgn="base" hangingPunct="0">
              <a:spcBef>
                <a:spcPct val="0"/>
              </a:spcBef>
              <a:spcAft>
                <a:spcPct val="0"/>
              </a:spcAft>
              <a:defRPr sz="5900">
                <a:solidFill>
                  <a:schemeClr val="tx1"/>
                </a:solidFill>
                <a:latin typeface="Arial" panose="020B0604020202020204" pitchFamily="34" charset="0"/>
                <a:ea typeface="MS PGothic" panose="020B0600070205080204" pitchFamily="34" charset="-128"/>
              </a:defRPr>
            </a:lvl6pPr>
            <a:lvl7pPr marL="2971800" indent="-228600" defTabSz="2978150" eaLnBrk="0" fontAlgn="base" hangingPunct="0">
              <a:spcBef>
                <a:spcPct val="0"/>
              </a:spcBef>
              <a:spcAft>
                <a:spcPct val="0"/>
              </a:spcAft>
              <a:defRPr sz="5900">
                <a:solidFill>
                  <a:schemeClr val="tx1"/>
                </a:solidFill>
                <a:latin typeface="Arial" panose="020B0604020202020204" pitchFamily="34" charset="0"/>
                <a:ea typeface="MS PGothic" panose="020B0600070205080204" pitchFamily="34" charset="-128"/>
              </a:defRPr>
            </a:lvl7pPr>
            <a:lvl8pPr marL="3429000" indent="-228600" defTabSz="2978150" eaLnBrk="0" fontAlgn="base" hangingPunct="0">
              <a:spcBef>
                <a:spcPct val="0"/>
              </a:spcBef>
              <a:spcAft>
                <a:spcPct val="0"/>
              </a:spcAft>
              <a:defRPr sz="5900">
                <a:solidFill>
                  <a:schemeClr val="tx1"/>
                </a:solidFill>
                <a:latin typeface="Arial" panose="020B0604020202020204" pitchFamily="34" charset="0"/>
                <a:ea typeface="MS PGothic" panose="020B0600070205080204" pitchFamily="34" charset="-128"/>
              </a:defRPr>
            </a:lvl8pPr>
            <a:lvl9pPr marL="3886200" indent="-228600" defTabSz="2978150" eaLnBrk="0" fontAlgn="base" hangingPunct="0">
              <a:spcBef>
                <a:spcPct val="0"/>
              </a:spcBef>
              <a:spcAft>
                <a:spcPct val="0"/>
              </a:spcAft>
              <a:defRPr sz="5900">
                <a:solidFill>
                  <a:schemeClr val="tx1"/>
                </a:solidFill>
                <a:latin typeface="Arial" panose="020B0604020202020204" pitchFamily="34" charset="0"/>
                <a:ea typeface="MS PGothic" panose="020B0600070205080204" pitchFamily="34" charset="-128"/>
              </a:defRPr>
            </a:lvl9pPr>
          </a:lstStyle>
          <a:p>
            <a:pPr eaLnBrk="1" hangingPunct="1">
              <a:defRPr/>
            </a:pPr>
            <a:endParaRPr lang="en-US" altLang="en-US" sz="1508"/>
          </a:p>
        </p:txBody>
      </p:sp>
      <p:sp>
        <p:nvSpPr>
          <p:cNvPr id="5" name="Text Box 42">
            <a:extLst>
              <a:ext uri="{FF2B5EF4-FFF2-40B4-BE49-F238E27FC236}">
                <a16:creationId xmlns:a16="http://schemas.microsoft.com/office/drawing/2014/main" id="{04D9B5D2-5ADC-3584-6D9E-08B14BC8C9D6}"/>
              </a:ext>
            </a:extLst>
          </p:cNvPr>
          <p:cNvSpPr txBox="1">
            <a:spLocks noChangeArrowheads="1"/>
          </p:cNvSpPr>
          <p:nvPr userDrawn="1"/>
        </p:nvSpPr>
        <p:spPr bwMode="auto">
          <a:xfrm>
            <a:off x="9328150" y="1152525"/>
            <a:ext cx="3106738" cy="1600200"/>
          </a:xfrm>
          <a:prstGeom prst="rect">
            <a:avLst/>
          </a:prstGeom>
          <a:solidFill>
            <a:schemeClr val="bg1"/>
          </a:solidFill>
          <a:ln w="19050">
            <a:solidFill>
              <a:srgbClr val="FF0000"/>
            </a:solidFill>
            <a:miter lim="800000"/>
            <a:headEnd/>
            <a:tailEnd/>
          </a:ln>
        </p:spPr>
        <p:txBody>
          <a:bodyPr>
            <a:spAutoFit/>
          </a:bodyPr>
          <a:lstStyle>
            <a:lvl1pPr marL="342900" indent="-342900" defTabSz="2978150">
              <a:defRPr sz="5900">
                <a:solidFill>
                  <a:schemeClr val="tx1"/>
                </a:solidFill>
                <a:latin typeface="Arial" panose="020B0604020202020204" pitchFamily="34" charset="0"/>
                <a:ea typeface="MS PGothic" panose="020B0600070205080204" pitchFamily="34" charset="-128"/>
              </a:defRPr>
            </a:lvl1pPr>
            <a:lvl2pPr marL="800100" indent="-342900" defTabSz="2978150">
              <a:defRPr sz="5900">
                <a:solidFill>
                  <a:schemeClr val="tx1"/>
                </a:solidFill>
                <a:latin typeface="Arial" panose="020B0604020202020204" pitchFamily="34" charset="0"/>
                <a:ea typeface="MS PGothic" panose="020B0600070205080204" pitchFamily="34" charset="-128"/>
              </a:defRPr>
            </a:lvl2pPr>
            <a:lvl3pPr marL="1143000" indent="-228600" defTabSz="2978150">
              <a:defRPr sz="5900">
                <a:solidFill>
                  <a:schemeClr val="tx1"/>
                </a:solidFill>
                <a:latin typeface="Arial" panose="020B0604020202020204" pitchFamily="34" charset="0"/>
                <a:ea typeface="MS PGothic" panose="020B0600070205080204" pitchFamily="34" charset="-128"/>
              </a:defRPr>
            </a:lvl3pPr>
            <a:lvl4pPr marL="1600200" indent="-228600" defTabSz="2978150">
              <a:defRPr sz="5900">
                <a:solidFill>
                  <a:schemeClr val="tx1"/>
                </a:solidFill>
                <a:latin typeface="Arial" panose="020B0604020202020204" pitchFamily="34" charset="0"/>
                <a:ea typeface="MS PGothic" panose="020B0600070205080204" pitchFamily="34" charset="-128"/>
              </a:defRPr>
            </a:lvl4pPr>
            <a:lvl5pPr marL="2057400" indent="-228600" defTabSz="2978150">
              <a:defRPr sz="5900">
                <a:solidFill>
                  <a:schemeClr val="tx1"/>
                </a:solidFill>
                <a:latin typeface="Arial" panose="020B0604020202020204" pitchFamily="34" charset="0"/>
                <a:ea typeface="MS PGothic" panose="020B0600070205080204" pitchFamily="34" charset="-128"/>
              </a:defRPr>
            </a:lvl5pPr>
            <a:lvl6pPr marL="2514600" indent="-228600" defTabSz="2978150" eaLnBrk="0" fontAlgn="base" hangingPunct="0">
              <a:spcBef>
                <a:spcPct val="0"/>
              </a:spcBef>
              <a:spcAft>
                <a:spcPct val="0"/>
              </a:spcAft>
              <a:defRPr sz="5900">
                <a:solidFill>
                  <a:schemeClr val="tx1"/>
                </a:solidFill>
                <a:latin typeface="Arial" panose="020B0604020202020204" pitchFamily="34" charset="0"/>
                <a:ea typeface="MS PGothic" panose="020B0600070205080204" pitchFamily="34" charset="-128"/>
              </a:defRPr>
            </a:lvl6pPr>
            <a:lvl7pPr marL="2971800" indent="-228600" defTabSz="2978150" eaLnBrk="0" fontAlgn="base" hangingPunct="0">
              <a:spcBef>
                <a:spcPct val="0"/>
              </a:spcBef>
              <a:spcAft>
                <a:spcPct val="0"/>
              </a:spcAft>
              <a:defRPr sz="5900">
                <a:solidFill>
                  <a:schemeClr val="tx1"/>
                </a:solidFill>
                <a:latin typeface="Arial" panose="020B0604020202020204" pitchFamily="34" charset="0"/>
                <a:ea typeface="MS PGothic" panose="020B0600070205080204" pitchFamily="34" charset="-128"/>
              </a:defRPr>
            </a:lvl7pPr>
            <a:lvl8pPr marL="3429000" indent="-228600" defTabSz="2978150" eaLnBrk="0" fontAlgn="base" hangingPunct="0">
              <a:spcBef>
                <a:spcPct val="0"/>
              </a:spcBef>
              <a:spcAft>
                <a:spcPct val="0"/>
              </a:spcAft>
              <a:defRPr sz="5900">
                <a:solidFill>
                  <a:schemeClr val="tx1"/>
                </a:solidFill>
                <a:latin typeface="Arial" panose="020B0604020202020204" pitchFamily="34" charset="0"/>
                <a:ea typeface="MS PGothic" panose="020B0600070205080204" pitchFamily="34" charset="-128"/>
              </a:defRPr>
            </a:lvl8pPr>
            <a:lvl9pPr marL="3886200" indent="-228600" defTabSz="2978150" eaLnBrk="0" fontAlgn="base" hangingPunct="0">
              <a:spcBef>
                <a:spcPct val="0"/>
              </a:spcBef>
              <a:spcAft>
                <a:spcPct val="0"/>
              </a:spcAft>
              <a:defRPr sz="5900">
                <a:solidFill>
                  <a:schemeClr val="tx1"/>
                </a:solidFill>
                <a:latin typeface="Arial" panose="020B0604020202020204" pitchFamily="34" charset="0"/>
                <a:ea typeface="MS PGothic" panose="020B0600070205080204" pitchFamily="34" charset="-128"/>
              </a:defRPr>
            </a:lvl9pPr>
          </a:lstStyle>
          <a:p>
            <a:pPr marL="0" eaLnBrk="1" hangingPunct="1">
              <a:defRPr/>
            </a:pPr>
            <a:r>
              <a:rPr lang="en-US" altLang="en-US" sz="700" b="1" dirty="0"/>
              <a:t>A few words about inserting graphics that were NOT created in PowerPoint, Excel or Adobe Illustrator. If your graphic is not a .jpg,  .gif, .</a:t>
            </a:r>
            <a:r>
              <a:rPr lang="en-US" altLang="en-US" sz="700" b="1" dirty="0" err="1"/>
              <a:t>wmf</a:t>
            </a:r>
            <a:r>
              <a:rPr lang="en-US" altLang="en-US" sz="700" b="1" dirty="0"/>
              <a:t> or .</a:t>
            </a:r>
            <a:r>
              <a:rPr lang="en-US" altLang="en-US" sz="700" b="1" dirty="0" err="1"/>
              <a:t>emf</a:t>
            </a:r>
            <a:r>
              <a:rPr lang="en-US" altLang="en-US" sz="700" b="1" dirty="0"/>
              <a:t> file:</a:t>
            </a:r>
          </a:p>
          <a:p>
            <a:pPr eaLnBrk="1" hangingPunct="1">
              <a:defRPr/>
            </a:pPr>
            <a:endParaRPr lang="en-US" altLang="en-US" sz="700" b="1" dirty="0"/>
          </a:p>
          <a:p>
            <a:pPr marL="91440" lvl="1" indent="-91440" eaLnBrk="1" hangingPunct="1">
              <a:defRPr/>
            </a:pPr>
            <a:r>
              <a:rPr lang="en-US" altLang="en-US" sz="700" b="1" dirty="0"/>
              <a:t>  Use 100 dpi graphics. Insert and resize (To resize - click and hold. Then, while holding down the shift key, drag the lower right toward or away from the center as needed.)</a:t>
            </a:r>
          </a:p>
          <a:p>
            <a:pPr marL="91440" lvl="1" indent="-91440" eaLnBrk="1" hangingPunct="1">
              <a:spcBef>
                <a:spcPct val="50000"/>
              </a:spcBef>
              <a:defRPr/>
            </a:pPr>
            <a:r>
              <a:rPr lang="en-US" altLang="en-US" sz="700" b="1" dirty="0"/>
              <a:t>  Check the Image: Right click on it and select Format Picture. Click on the Size tab and look at the scale. That number should be not greater than 25%.  If the scale is higher than 25%, you need a higher dpi image. Manually stretching will not work generate printer-friendly results</a:t>
            </a:r>
          </a:p>
          <a:p>
            <a:pPr marL="91440" lvl="1" indent="-91440" eaLnBrk="1" hangingPunct="1">
              <a:spcBef>
                <a:spcPct val="50000"/>
              </a:spcBef>
              <a:defRPr/>
            </a:pPr>
            <a:r>
              <a:rPr lang="en-US" altLang="en-US" sz="700" b="1" dirty="0"/>
              <a:t>Avoid using compressed jpeg files.</a:t>
            </a:r>
            <a:endParaRPr lang="en-US" altLang="en-US" sz="700" b="1" i="1" dirty="0"/>
          </a:p>
        </p:txBody>
      </p:sp>
      <p:sp>
        <p:nvSpPr>
          <p:cNvPr id="6" name="Text Box 49">
            <a:extLst>
              <a:ext uri="{FF2B5EF4-FFF2-40B4-BE49-F238E27FC236}">
                <a16:creationId xmlns:a16="http://schemas.microsoft.com/office/drawing/2014/main" id="{44923AA9-E8B2-A454-47DF-617A402386A7}"/>
              </a:ext>
            </a:extLst>
          </p:cNvPr>
          <p:cNvSpPr txBox="1">
            <a:spLocks noChangeArrowheads="1"/>
          </p:cNvSpPr>
          <p:nvPr userDrawn="1"/>
        </p:nvSpPr>
        <p:spPr bwMode="auto">
          <a:xfrm>
            <a:off x="-3332163" y="671513"/>
            <a:ext cx="3106738" cy="2001837"/>
          </a:xfrm>
          <a:prstGeom prst="rect">
            <a:avLst/>
          </a:prstGeom>
          <a:solidFill>
            <a:schemeClr val="bg1"/>
          </a:solidFill>
          <a:ln w="19050">
            <a:solidFill>
              <a:srgbClr val="FF0000"/>
            </a:solidFill>
            <a:miter lim="800000"/>
            <a:headEnd/>
            <a:tailEnd/>
          </a:ln>
        </p:spPr>
        <p:txBody>
          <a:bodyPr>
            <a:spAutoFit/>
          </a:bodyPr>
          <a:lstStyle>
            <a:lvl1pPr marL="342900" indent="-342900" defTabSz="2978150">
              <a:defRPr sz="5900">
                <a:solidFill>
                  <a:schemeClr val="tx1"/>
                </a:solidFill>
                <a:latin typeface="Arial" panose="020B0604020202020204" pitchFamily="34" charset="0"/>
                <a:ea typeface="MS PGothic" panose="020B0600070205080204" pitchFamily="34" charset="-128"/>
              </a:defRPr>
            </a:lvl1pPr>
            <a:lvl2pPr marL="742950" indent="-285750" defTabSz="2978150">
              <a:defRPr sz="5900">
                <a:solidFill>
                  <a:schemeClr val="tx1"/>
                </a:solidFill>
                <a:latin typeface="Arial" panose="020B0604020202020204" pitchFamily="34" charset="0"/>
                <a:ea typeface="MS PGothic" panose="020B0600070205080204" pitchFamily="34" charset="-128"/>
              </a:defRPr>
            </a:lvl2pPr>
            <a:lvl3pPr marL="1143000" indent="-228600" defTabSz="2978150">
              <a:defRPr sz="5900">
                <a:solidFill>
                  <a:schemeClr val="tx1"/>
                </a:solidFill>
                <a:latin typeface="Arial" panose="020B0604020202020204" pitchFamily="34" charset="0"/>
                <a:ea typeface="MS PGothic" panose="020B0600070205080204" pitchFamily="34" charset="-128"/>
              </a:defRPr>
            </a:lvl3pPr>
            <a:lvl4pPr marL="1600200" indent="-228600" defTabSz="2978150">
              <a:defRPr sz="5900">
                <a:solidFill>
                  <a:schemeClr val="tx1"/>
                </a:solidFill>
                <a:latin typeface="Arial" panose="020B0604020202020204" pitchFamily="34" charset="0"/>
                <a:ea typeface="MS PGothic" panose="020B0600070205080204" pitchFamily="34" charset="-128"/>
              </a:defRPr>
            </a:lvl4pPr>
            <a:lvl5pPr marL="2057400" indent="-228600" defTabSz="2978150">
              <a:defRPr sz="5900">
                <a:solidFill>
                  <a:schemeClr val="tx1"/>
                </a:solidFill>
                <a:latin typeface="Arial" panose="020B0604020202020204" pitchFamily="34" charset="0"/>
                <a:ea typeface="MS PGothic" panose="020B0600070205080204" pitchFamily="34" charset="-128"/>
              </a:defRPr>
            </a:lvl5pPr>
            <a:lvl6pPr marL="2514600" indent="-228600" defTabSz="2978150" eaLnBrk="0" fontAlgn="base" hangingPunct="0">
              <a:spcBef>
                <a:spcPct val="0"/>
              </a:spcBef>
              <a:spcAft>
                <a:spcPct val="0"/>
              </a:spcAft>
              <a:defRPr sz="5900">
                <a:solidFill>
                  <a:schemeClr val="tx1"/>
                </a:solidFill>
                <a:latin typeface="Arial" panose="020B0604020202020204" pitchFamily="34" charset="0"/>
                <a:ea typeface="MS PGothic" panose="020B0600070205080204" pitchFamily="34" charset="-128"/>
              </a:defRPr>
            </a:lvl6pPr>
            <a:lvl7pPr marL="2971800" indent="-228600" defTabSz="2978150" eaLnBrk="0" fontAlgn="base" hangingPunct="0">
              <a:spcBef>
                <a:spcPct val="0"/>
              </a:spcBef>
              <a:spcAft>
                <a:spcPct val="0"/>
              </a:spcAft>
              <a:defRPr sz="5900">
                <a:solidFill>
                  <a:schemeClr val="tx1"/>
                </a:solidFill>
                <a:latin typeface="Arial" panose="020B0604020202020204" pitchFamily="34" charset="0"/>
                <a:ea typeface="MS PGothic" panose="020B0600070205080204" pitchFamily="34" charset="-128"/>
              </a:defRPr>
            </a:lvl7pPr>
            <a:lvl8pPr marL="3429000" indent="-228600" defTabSz="2978150" eaLnBrk="0" fontAlgn="base" hangingPunct="0">
              <a:spcBef>
                <a:spcPct val="0"/>
              </a:spcBef>
              <a:spcAft>
                <a:spcPct val="0"/>
              </a:spcAft>
              <a:defRPr sz="5900">
                <a:solidFill>
                  <a:schemeClr val="tx1"/>
                </a:solidFill>
                <a:latin typeface="Arial" panose="020B0604020202020204" pitchFamily="34" charset="0"/>
                <a:ea typeface="MS PGothic" panose="020B0600070205080204" pitchFamily="34" charset="-128"/>
              </a:defRPr>
            </a:lvl8pPr>
            <a:lvl9pPr marL="3886200" indent="-228600" defTabSz="2978150" eaLnBrk="0" fontAlgn="base" hangingPunct="0">
              <a:spcBef>
                <a:spcPct val="0"/>
              </a:spcBef>
              <a:spcAft>
                <a:spcPct val="0"/>
              </a:spcAft>
              <a:defRPr sz="59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defRPr/>
            </a:pPr>
            <a:r>
              <a:rPr lang="en-US" altLang="en-US" sz="800" b="1" dirty="0"/>
              <a:t>Design Tips:</a:t>
            </a:r>
          </a:p>
          <a:p>
            <a:pPr marL="91440" indent="-91440" eaLnBrk="1" hangingPunct="1">
              <a:spcBef>
                <a:spcPct val="50000"/>
              </a:spcBef>
              <a:defRPr/>
            </a:pPr>
            <a:r>
              <a:rPr lang="en-US" altLang="en-US" sz="800" b="1" dirty="0"/>
              <a:t>You can change the color scheme of any text box or AutoShape panel. Right click on the one you want to change, then select the “Colors and Lines” tab.</a:t>
            </a:r>
          </a:p>
          <a:p>
            <a:pPr marL="91440" indent="-91440" eaLnBrk="1" hangingPunct="1">
              <a:spcBef>
                <a:spcPct val="50000"/>
              </a:spcBef>
              <a:defRPr/>
            </a:pPr>
            <a:r>
              <a:rPr lang="en-US" altLang="en-US" sz="800" b="1" dirty="0"/>
              <a:t>Use a contrasting background/text combination for the main body of the poster.  Such as white text on a bold background color.  Keeping the design clean and uncluttered makes it easier for the attendee to take in the information quickly.  </a:t>
            </a:r>
          </a:p>
          <a:p>
            <a:pPr marL="91440" indent="-91440" eaLnBrk="1" hangingPunct="1">
              <a:spcBef>
                <a:spcPct val="50000"/>
              </a:spcBef>
              <a:defRPr/>
            </a:pPr>
            <a:r>
              <a:rPr lang="en-US" altLang="en-US" sz="800" b="1" dirty="0"/>
              <a:t>Excel charts and tables should be copied in Excel and pasted into your poster. If you need to make changes, make them in Excel. Delete the version in the poster, then copy the revised Excel version and paste it into your poster.</a:t>
            </a:r>
          </a:p>
        </p:txBody>
      </p:sp>
      <p:sp>
        <p:nvSpPr>
          <p:cNvPr id="7" name="Text Box 49">
            <a:extLst>
              <a:ext uri="{FF2B5EF4-FFF2-40B4-BE49-F238E27FC236}">
                <a16:creationId xmlns:a16="http://schemas.microsoft.com/office/drawing/2014/main" id="{9B8DB536-E875-0A67-4DC5-5D3DE62B1029}"/>
              </a:ext>
            </a:extLst>
          </p:cNvPr>
          <p:cNvSpPr txBox="1">
            <a:spLocks noChangeArrowheads="1"/>
          </p:cNvSpPr>
          <p:nvPr userDrawn="1"/>
        </p:nvSpPr>
        <p:spPr bwMode="auto">
          <a:xfrm>
            <a:off x="-3332163" y="2771775"/>
            <a:ext cx="3106738" cy="1508125"/>
          </a:xfrm>
          <a:prstGeom prst="rect">
            <a:avLst/>
          </a:prstGeom>
          <a:solidFill>
            <a:schemeClr val="bg1"/>
          </a:solidFill>
          <a:ln w="19050">
            <a:solidFill>
              <a:srgbClr val="FF0000"/>
            </a:solidFill>
            <a:miter lim="800000"/>
            <a:headEnd/>
            <a:tailEnd/>
          </a:ln>
        </p:spPr>
        <p:txBody>
          <a:bodyPr>
            <a:spAutoFit/>
          </a:bodyPr>
          <a:lstStyle>
            <a:lvl1pPr marL="342900" indent="-342900" defTabSz="2978150">
              <a:defRPr sz="5900">
                <a:solidFill>
                  <a:schemeClr val="tx1"/>
                </a:solidFill>
                <a:latin typeface="Arial" panose="020B0604020202020204" pitchFamily="34" charset="0"/>
                <a:ea typeface="MS PGothic" panose="020B0600070205080204" pitchFamily="34" charset="-128"/>
              </a:defRPr>
            </a:lvl1pPr>
            <a:lvl2pPr marL="742950" indent="-285750" defTabSz="2978150">
              <a:defRPr sz="5900">
                <a:solidFill>
                  <a:schemeClr val="tx1"/>
                </a:solidFill>
                <a:latin typeface="Arial" panose="020B0604020202020204" pitchFamily="34" charset="0"/>
                <a:ea typeface="MS PGothic" panose="020B0600070205080204" pitchFamily="34" charset="-128"/>
              </a:defRPr>
            </a:lvl2pPr>
            <a:lvl3pPr marL="1143000" indent="-228600" defTabSz="2978150">
              <a:defRPr sz="5900">
                <a:solidFill>
                  <a:schemeClr val="tx1"/>
                </a:solidFill>
                <a:latin typeface="Arial" panose="020B0604020202020204" pitchFamily="34" charset="0"/>
                <a:ea typeface="MS PGothic" panose="020B0600070205080204" pitchFamily="34" charset="-128"/>
              </a:defRPr>
            </a:lvl3pPr>
            <a:lvl4pPr marL="1600200" indent="-228600" defTabSz="2978150">
              <a:defRPr sz="5900">
                <a:solidFill>
                  <a:schemeClr val="tx1"/>
                </a:solidFill>
                <a:latin typeface="Arial" panose="020B0604020202020204" pitchFamily="34" charset="0"/>
                <a:ea typeface="MS PGothic" panose="020B0600070205080204" pitchFamily="34" charset="-128"/>
              </a:defRPr>
            </a:lvl4pPr>
            <a:lvl5pPr marL="2057400" indent="-228600" defTabSz="2978150">
              <a:defRPr sz="5900">
                <a:solidFill>
                  <a:schemeClr val="tx1"/>
                </a:solidFill>
                <a:latin typeface="Arial" panose="020B0604020202020204" pitchFamily="34" charset="0"/>
                <a:ea typeface="MS PGothic" panose="020B0600070205080204" pitchFamily="34" charset="-128"/>
              </a:defRPr>
            </a:lvl5pPr>
            <a:lvl6pPr marL="2514600" indent="-228600" defTabSz="2978150" eaLnBrk="0" fontAlgn="base" hangingPunct="0">
              <a:spcBef>
                <a:spcPct val="0"/>
              </a:spcBef>
              <a:spcAft>
                <a:spcPct val="0"/>
              </a:spcAft>
              <a:defRPr sz="5900">
                <a:solidFill>
                  <a:schemeClr val="tx1"/>
                </a:solidFill>
                <a:latin typeface="Arial" panose="020B0604020202020204" pitchFamily="34" charset="0"/>
                <a:ea typeface="MS PGothic" panose="020B0600070205080204" pitchFamily="34" charset="-128"/>
              </a:defRPr>
            </a:lvl6pPr>
            <a:lvl7pPr marL="2971800" indent="-228600" defTabSz="2978150" eaLnBrk="0" fontAlgn="base" hangingPunct="0">
              <a:spcBef>
                <a:spcPct val="0"/>
              </a:spcBef>
              <a:spcAft>
                <a:spcPct val="0"/>
              </a:spcAft>
              <a:defRPr sz="5900">
                <a:solidFill>
                  <a:schemeClr val="tx1"/>
                </a:solidFill>
                <a:latin typeface="Arial" panose="020B0604020202020204" pitchFamily="34" charset="0"/>
                <a:ea typeface="MS PGothic" panose="020B0600070205080204" pitchFamily="34" charset="-128"/>
              </a:defRPr>
            </a:lvl7pPr>
            <a:lvl8pPr marL="3429000" indent="-228600" defTabSz="2978150" eaLnBrk="0" fontAlgn="base" hangingPunct="0">
              <a:spcBef>
                <a:spcPct val="0"/>
              </a:spcBef>
              <a:spcAft>
                <a:spcPct val="0"/>
              </a:spcAft>
              <a:defRPr sz="5900">
                <a:solidFill>
                  <a:schemeClr val="tx1"/>
                </a:solidFill>
                <a:latin typeface="Arial" panose="020B0604020202020204" pitchFamily="34" charset="0"/>
                <a:ea typeface="MS PGothic" panose="020B0600070205080204" pitchFamily="34" charset="-128"/>
              </a:defRPr>
            </a:lvl8pPr>
            <a:lvl9pPr marL="3886200" indent="-228600" defTabSz="2978150" eaLnBrk="0" fontAlgn="base" hangingPunct="0">
              <a:spcBef>
                <a:spcPct val="0"/>
              </a:spcBef>
              <a:spcAft>
                <a:spcPct val="0"/>
              </a:spcAft>
              <a:defRPr sz="5900">
                <a:solidFill>
                  <a:schemeClr val="tx1"/>
                </a:solidFill>
                <a:latin typeface="Arial" panose="020B0604020202020204" pitchFamily="34" charset="0"/>
                <a:ea typeface="MS PGothic" panose="020B0600070205080204" pitchFamily="34" charset="-128"/>
              </a:defRPr>
            </a:lvl9pPr>
          </a:lstStyle>
          <a:p>
            <a:pPr marL="91440" indent="-91440" eaLnBrk="1" hangingPunct="1">
              <a:spcBef>
                <a:spcPct val="50000"/>
              </a:spcBef>
              <a:defRPr/>
            </a:pPr>
            <a:r>
              <a:rPr lang="en-US" altLang="en-US" sz="800" b="1" dirty="0"/>
              <a:t>Design Tips:</a:t>
            </a:r>
          </a:p>
          <a:p>
            <a:pPr marL="91440" indent="-91440" eaLnBrk="1" hangingPunct="1">
              <a:spcBef>
                <a:spcPct val="50000"/>
              </a:spcBef>
              <a:defRPr/>
            </a:pPr>
            <a:r>
              <a:rPr lang="en-US" altLang="en-US" sz="800" b="1" dirty="0"/>
              <a:t>This template uses a sans serif font (such as Arial) at 8 pt. for readability.  A minimum 20 pt. for section headers. Use as large a font size as possible for your text in this section so it can be read more easily. </a:t>
            </a:r>
          </a:p>
          <a:p>
            <a:pPr marL="91440" indent="-91440" eaLnBrk="1" hangingPunct="1">
              <a:spcBef>
                <a:spcPct val="50000"/>
              </a:spcBef>
              <a:defRPr/>
            </a:pPr>
            <a:r>
              <a:rPr lang="en-US" altLang="en-US" sz="800" b="1" dirty="0"/>
              <a:t>Be brief and concise with your text.  Do not repeat the entire abstract or other text, instead just stick to the highlights. </a:t>
            </a:r>
          </a:p>
          <a:p>
            <a:pPr marL="91440" indent="-91440" eaLnBrk="1" hangingPunct="1">
              <a:spcBef>
                <a:spcPct val="50000"/>
              </a:spcBef>
              <a:defRPr/>
            </a:pPr>
            <a:r>
              <a:rPr lang="en-US" altLang="en-US" sz="800" b="1" dirty="0"/>
              <a:t>In this section, try answering the question, “What do you want the attendee to remember from this poster?” Use that as a guide for what information to include.</a:t>
            </a:r>
          </a:p>
        </p:txBody>
      </p:sp>
      <p:sp>
        <p:nvSpPr>
          <p:cNvPr id="8" name="Rounded Rectangle 7">
            <a:extLst>
              <a:ext uri="{FF2B5EF4-FFF2-40B4-BE49-F238E27FC236}">
                <a16:creationId xmlns:a16="http://schemas.microsoft.com/office/drawing/2014/main" id="{FF147358-DA2C-1EE4-C559-D07A523FA19F}"/>
              </a:ext>
            </a:extLst>
          </p:cNvPr>
          <p:cNvSpPr>
            <a:spLocks noChangeArrowheads="1"/>
          </p:cNvSpPr>
          <p:nvPr userDrawn="1"/>
        </p:nvSpPr>
        <p:spPr bwMode="auto">
          <a:xfrm>
            <a:off x="-3332163" y="60325"/>
            <a:ext cx="3106738" cy="528638"/>
          </a:xfrm>
          <a:prstGeom prst="roundRect">
            <a:avLst>
              <a:gd name="adj" fmla="val 14458"/>
            </a:avLst>
          </a:prstGeom>
          <a:solidFill>
            <a:schemeClr val="bg1"/>
          </a:solidFill>
          <a:ln w="9525" algn="ctr">
            <a:solidFill>
              <a:srgbClr val="FF0000"/>
            </a:solidFill>
            <a:round/>
            <a:headEnd/>
            <a:tailEnd/>
          </a:ln>
        </p:spPr>
        <p:txBody>
          <a:bodyPr/>
          <a:lstStyle>
            <a:lvl1pPr defTabSz="2978150">
              <a:defRPr sz="5900">
                <a:solidFill>
                  <a:schemeClr val="tx1"/>
                </a:solidFill>
                <a:latin typeface="Arial" panose="020B0604020202020204" pitchFamily="34" charset="0"/>
                <a:ea typeface="MS PGothic" panose="020B0600070205080204" pitchFamily="34" charset="-128"/>
              </a:defRPr>
            </a:lvl1pPr>
            <a:lvl2pPr marL="742950" indent="-285750" defTabSz="2978150">
              <a:defRPr sz="5900">
                <a:solidFill>
                  <a:schemeClr val="tx1"/>
                </a:solidFill>
                <a:latin typeface="Arial" panose="020B0604020202020204" pitchFamily="34" charset="0"/>
                <a:ea typeface="MS PGothic" panose="020B0600070205080204" pitchFamily="34" charset="-128"/>
              </a:defRPr>
            </a:lvl2pPr>
            <a:lvl3pPr marL="1143000" indent="-228600" defTabSz="2978150">
              <a:defRPr sz="5900">
                <a:solidFill>
                  <a:schemeClr val="tx1"/>
                </a:solidFill>
                <a:latin typeface="Arial" panose="020B0604020202020204" pitchFamily="34" charset="0"/>
                <a:ea typeface="MS PGothic" panose="020B0600070205080204" pitchFamily="34" charset="-128"/>
              </a:defRPr>
            </a:lvl3pPr>
            <a:lvl4pPr marL="1600200" indent="-228600" defTabSz="2978150">
              <a:defRPr sz="5900">
                <a:solidFill>
                  <a:schemeClr val="tx1"/>
                </a:solidFill>
                <a:latin typeface="Arial" panose="020B0604020202020204" pitchFamily="34" charset="0"/>
                <a:ea typeface="MS PGothic" panose="020B0600070205080204" pitchFamily="34" charset="-128"/>
              </a:defRPr>
            </a:lvl4pPr>
            <a:lvl5pPr marL="2057400" indent="-228600" defTabSz="2978150">
              <a:defRPr sz="5900">
                <a:solidFill>
                  <a:schemeClr val="tx1"/>
                </a:solidFill>
                <a:latin typeface="Arial" panose="020B0604020202020204" pitchFamily="34" charset="0"/>
                <a:ea typeface="MS PGothic" panose="020B0600070205080204" pitchFamily="34" charset="-128"/>
              </a:defRPr>
            </a:lvl5pPr>
            <a:lvl6pPr marL="2514600" indent="-228600" defTabSz="2978150" eaLnBrk="0" fontAlgn="base" hangingPunct="0">
              <a:spcBef>
                <a:spcPct val="0"/>
              </a:spcBef>
              <a:spcAft>
                <a:spcPct val="0"/>
              </a:spcAft>
              <a:defRPr sz="5900">
                <a:solidFill>
                  <a:schemeClr val="tx1"/>
                </a:solidFill>
                <a:latin typeface="Arial" panose="020B0604020202020204" pitchFamily="34" charset="0"/>
                <a:ea typeface="MS PGothic" panose="020B0600070205080204" pitchFamily="34" charset="-128"/>
              </a:defRPr>
            </a:lvl6pPr>
            <a:lvl7pPr marL="2971800" indent="-228600" defTabSz="2978150" eaLnBrk="0" fontAlgn="base" hangingPunct="0">
              <a:spcBef>
                <a:spcPct val="0"/>
              </a:spcBef>
              <a:spcAft>
                <a:spcPct val="0"/>
              </a:spcAft>
              <a:defRPr sz="5900">
                <a:solidFill>
                  <a:schemeClr val="tx1"/>
                </a:solidFill>
                <a:latin typeface="Arial" panose="020B0604020202020204" pitchFamily="34" charset="0"/>
                <a:ea typeface="MS PGothic" panose="020B0600070205080204" pitchFamily="34" charset="-128"/>
              </a:defRPr>
            </a:lvl7pPr>
            <a:lvl8pPr marL="3429000" indent="-228600" defTabSz="2978150" eaLnBrk="0" fontAlgn="base" hangingPunct="0">
              <a:spcBef>
                <a:spcPct val="0"/>
              </a:spcBef>
              <a:spcAft>
                <a:spcPct val="0"/>
              </a:spcAft>
              <a:defRPr sz="5900">
                <a:solidFill>
                  <a:schemeClr val="tx1"/>
                </a:solidFill>
                <a:latin typeface="Arial" panose="020B0604020202020204" pitchFamily="34" charset="0"/>
                <a:ea typeface="MS PGothic" panose="020B0600070205080204" pitchFamily="34" charset="-128"/>
              </a:defRPr>
            </a:lvl8pPr>
            <a:lvl9pPr marL="3886200" indent="-228600" defTabSz="2978150" eaLnBrk="0" fontAlgn="base" hangingPunct="0">
              <a:spcBef>
                <a:spcPct val="0"/>
              </a:spcBef>
              <a:spcAft>
                <a:spcPct val="0"/>
              </a:spcAft>
              <a:defRPr sz="5900">
                <a:solidFill>
                  <a:schemeClr val="tx1"/>
                </a:solidFill>
                <a:latin typeface="Arial" panose="020B0604020202020204" pitchFamily="34" charset="0"/>
                <a:ea typeface="MS PGothic" panose="020B0600070205080204" pitchFamily="34" charset="-128"/>
              </a:defRPr>
            </a:lvl9pPr>
          </a:lstStyle>
          <a:p>
            <a:pPr algn="ctr" eaLnBrk="1" hangingPunct="1">
              <a:defRPr/>
            </a:pPr>
            <a:r>
              <a:rPr lang="en-US" altLang="en-US" sz="1400" dirty="0">
                <a:solidFill>
                  <a:srgbClr val="FF0000"/>
                </a:solidFill>
              </a:rPr>
              <a:t>Design Tips</a:t>
            </a:r>
          </a:p>
          <a:p>
            <a:pPr algn="ctr" eaLnBrk="1" hangingPunct="1">
              <a:defRPr/>
            </a:pPr>
            <a:r>
              <a:rPr lang="en-US" altLang="en-US" sz="700" dirty="0">
                <a:solidFill>
                  <a:srgbClr val="FF0000"/>
                </a:solidFill>
              </a:rPr>
              <a:t>These sidebars are for tips and hints only.  They will not be visible in the completed </a:t>
            </a:r>
            <a:r>
              <a:rPr lang="en-US" altLang="en-US" sz="700" dirty="0" err="1">
                <a:solidFill>
                  <a:srgbClr val="FF0000"/>
                </a:solidFill>
              </a:rPr>
              <a:t>ePoster</a:t>
            </a:r>
            <a:r>
              <a:rPr lang="en-US" altLang="en-US" sz="700" dirty="0">
                <a:solidFill>
                  <a:srgbClr val="FF0000"/>
                </a:solidFill>
              </a:rPr>
              <a:t>.  Do NOT put content on these panels.</a:t>
            </a:r>
          </a:p>
        </p:txBody>
      </p:sp>
      <p:sp>
        <p:nvSpPr>
          <p:cNvPr id="9" name="Rectangle 5">
            <a:extLst>
              <a:ext uri="{FF2B5EF4-FFF2-40B4-BE49-F238E27FC236}">
                <a16:creationId xmlns:a16="http://schemas.microsoft.com/office/drawing/2014/main" id="{B425FEB3-005B-9FE4-8626-E35DFE89E334}"/>
              </a:ext>
            </a:extLst>
          </p:cNvPr>
          <p:cNvSpPr>
            <a:spLocks noChangeArrowheads="1"/>
          </p:cNvSpPr>
          <p:nvPr userDrawn="1"/>
        </p:nvSpPr>
        <p:spPr bwMode="auto">
          <a:xfrm>
            <a:off x="55563" y="55563"/>
            <a:ext cx="9042400" cy="4270375"/>
          </a:xfrm>
          <a:prstGeom prst="rect">
            <a:avLst/>
          </a:prstGeom>
          <a:gradFill flip="none" rotWithShape="1">
            <a:gsLst>
              <a:gs pos="13000">
                <a:schemeClr val="bg1">
                  <a:lumMod val="95000"/>
                </a:schemeClr>
              </a:gs>
              <a:gs pos="85000">
                <a:srgbClr val="9B0000"/>
              </a:gs>
            </a:gsLst>
            <a:lin ang="5400000" scaled="1"/>
            <a:tileRect/>
          </a:gradFill>
          <a:ln>
            <a:noFill/>
          </a:ln>
        </p:spPr>
        <p:txBody>
          <a:bodyPr/>
          <a:lstStyle>
            <a:lvl1pPr defTabSz="2978150">
              <a:defRPr sz="5900">
                <a:solidFill>
                  <a:schemeClr val="tx1"/>
                </a:solidFill>
                <a:latin typeface="Arial" panose="020B0604020202020204" pitchFamily="34" charset="0"/>
                <a:ea typeface="MS PGothic" panose="020B0600070205080204" pitchFamily="34" charset="-128"/>
              </a:defRPr>
            </a:lvl1pPr>
            <a:lvl2pPr marL="742950" indent="-285750" defTabSz="2978150">
              <a:defRPr sz="5900">
                <a:solidFill>
                  <a:schemeClr val="tx1"/>
                </a:solidFill>
                <a:latin typeface="Arial" panose="020B0604020202020204" pitchFamily="34" charset="0"/>
                <a:ea typeface="MS PGothic" panose="020B0600070205080204" pitchFamily="34" charset="-128"/>
              </a:defRPr>
            </a:lvl2pPr>
            <a:lvl3pPr marL="1143000" indent="-228600" defTabSz="2978150">
              <a:defRPr sz="5900">
                <a:solidFill>
                  <a:schemeClr val="tx1"/>
                </a:solidFill>
                <a:latin typeface="Arial" panose="020B0604020202020204" pitchFamily="34" charset="0"/>
                <a:ea typeface="MS PGothic" panose="020B0600070205080204" pitchFamily="34" charset="-128"/>
              </a:defRPr>
            </a:lvl3pPr>
            <a:lvl4pPr marL="1600200" indent="-228600" defTabSz="2978150">
              <a:defRPr sz="5900">
                <a:solidFill>
                  <a:schemeClr val="tx1"/>
                </a:solidFill>
                <a:latin typeface="Arial" panose="020B0604020202020204" pitchFamily="34" charset="0"/>
                <a:ea typeface="MS PGothic" panose="020B0600070205080204" pitchFamily="34" charset="-128"/>
              </a:defRPr>
            </a:lvl4pPr>
            <a:lvl5pPr marL="2057400" indent="-228600" defTabSz="2978150">
              <a:defRPr sz="5900">
                <a:solidFill>
                  <a:schemeClr val="tx1"/>
                </a:solidFill>
                <a:latin typeface="Arial" panose="020B0604020202020204" pitchFamily="34" charset="0"/>
                <a:ea typeface="MS PGothic" panose="020B0600070205080204" pitchFamily="34" charset="-128"/>
              </a:defRPr>
            </a:lvl5pPr>
            <a:lvl6pPr marL="2514600" indent="-228600" defTabSz="2978150" eaLnBrk="0" fontAlgn="base" hangingPunct="0">
              <a:spcBef>
                <a:spcPct val="0"/>
              </a:spcBef>
              <a:spcAft>
                <a:spcPct val="0"/>
              </a:spcAft>
              <a:defRPr sz="5900">
                <a:solidFill>
                  <a:schemeClr val="tx1"/>
                </a:solidFill>
                <a:latin typeface="Arial" panose="020B0604020202020204" pitchFamily="34" charset="0"/>
                <a:ea typeface="MS PGothic" panose="020B0600070205080204" pitchFamily="34" charset="-128"/>
              </a:defRPr>
            </a:lvl6pPr>
            <a:lvl7pPr marL="2971800" indent="-228600" defTabSz="2978150" eaLnBrk="0" fontAlgn="base" hangingPunct="0">
              <a:spcBef>
                <a:spcPct val="0"/>
              </a:spcBef>
              <a:spcAft>
                <a:spcPct val="0"/>
              </a:spcAft>
              <a:defRPr sz="5900">
                <a:solidFill>
                  <a:schemeClr val="tx1"/>
                </a:solidFill>
                <a:latin typeface="Arial" panose="020B0604020202020204" pitchFamily="34" charset="0"/>
                <a:ea typeface="MS PGothic" panose="020B0600070205080204" pitchFamily="34" charset="-128"/>
              </a:defRPr>
            </a:lvl7pPr>
            <a:lvl8pPr marL="3429000" indent="-228600" defTabSz="2978150" eaLnBrk="0" fontAlgn="base" hangingPunct="0">
              <a:spcBef>
                <a:spcPct val="0"/>
              </a:spcBef>
              <a:spcAft>
                <a:spcPct val="0"/>
              </a:spcAft>
              <a:defRPr sz="5900">
                <a:solidFill>
                  <a:schemeClr val="tx1"/>
                </a:solidFill>
                <a:latin typeface="Arial" panose="020B0604020202020204" pitchFamily="34" charset="0"/>
                <a:ea typeface="MS PGothic" panose="020B0600070205080204" pitchFamily="34" charset="-128"/>
              </a:defRPr>
            </a:lvl8pPr>
            <a:lvl9pPr marL="3886200" indent="-228600" defTabSz="2978150" eaLnBrk="0" fontAlgn="base" hangingPunct="0">
              <a:spcBef>
                <a:spcPct val="0"/>
              </a:spcBef>
              <a:spcAft>
                <a:spcPct val="0"/>
              </a:spcAft>
              <a:defRPr sz="5900">
                <a:solidFill>
                  <a:schemeClr val="tx1"/>
                </a:solidFill>
                <a:latin typeface="Arial" panose="020B0604020202020204" pitchFamily="34" charset="0"/>
                <a:ea typeface="MS PGothic" panose="020B0600070205080204" pitchFamily="34" charset="-128"/>
              </a:defRPr>
            </a:lvl9pPr>
          </a:lstStyle>
          <a:p>
            <a:pPr eaLnBrk="1" hangingPunct="1">
              <a:defRPr/>
            </a:pPr>
            <a:endParaRPr lang="en-US" altLang="en-US" sz="1508" dirty="0"/>
          </a:p>
        </p:txBody>
      </p:sp>
    </p:spTree>
    <p:extLst>
      <p:ext uri="{BB962C8B-B14F-4D97-AF65-F5344CB8AC3E}">
        <p14:creationId xmlns:p14="http://schemas.microsoft.com/office/powerpoint/2010/main" val="16673400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808"/>
            <a:ext cx="8229600" cy="85725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199981"/>
            <a:ext cx="8229600" cy="3394557"/>
          </a:xfrm>
          <a:prstGeom prst="rect">
            <a:avLst/>
          </a:prstGeo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4">
            <a:extLst>
              <a:ext uri="{FF2B5EF4-FFF2-40B4-BE49-F238E27FC236}">
                <a16:creationId xmlns:a16="http://schemas.microsoft.com/office/drawing/2014/main" id="{1C02AB61-9DB0-1C77-C650-F043D44DC3F6}"/>
              </a:ext>
            </a:extLst>
          </p:cNvPr>
          <p:cNvSpPr>
            <a:spLocks noGrp="1" noChangeArrowheads="1"/>
          </p:cNvSpPr>
          <p:nvPr>
            <p:ph type="dt" sz="half" idx="10"/>
          </p:nvPr>
        </p:nvSpPr>
        <p:spPr>
          <a:xfrm>
            <a:off x="457200" y="4684713"/>
            <a:ext cx="2133600" cy="357187"/>
          </a:xfrm>
          <a:prstGeom prst="rect">
            <a:avLst/>
          </a:prstGeom>
        </p:spPr>
        <p:txBody>
          <a:bodyPr/>
          <a:lstStyle>
            <a:lvl1pPr>
              <a:defRPr sz="1844">
                <a:latin typeface="Arial" panose="020B0604020202020204" pitchFamily="34" charset="0"/>
                <a:ea typeface="MS PGothic" panose="020B0600070205080204" pitchFamily="34" charset="-128"/>
                <a:cs typeface="+mn-cs"/>
              </a:defRPr>
            </a:lvl1pPr>
          </a:lstStyle>
          <a:p>
            <a:pPr>
              <a:defRPr/>
            </a:pPr>
            <a:endParaRPr lang="en-US" altLang="en-US"/>
          </a:p>
        </p:txBody>
      </p:sp>
      <p:sp>
        <p:nvSpPr>
          <p:cNvPr id="5" name="Rectangle 5">
            <a:extLst>
              <a:ext uri="{FF2B5EF4-FFF2-40B4-BE49-F238E27FC236}">
                <a16:creationId xmlns:a16="http://schemas.microsoft.com/office/drawing/2014/main" id="{35EF5C72-D884-10D8-823A-67045A7F8BA0}"/>
              </a:ext>
            </a:extLst>
          </p:cNvPr>
          <p:cNvSpPr>
            <a:spLocks noGrp="1" noChangeArrowheads="1"/>
          </p:cNvSpPr>
          <p:nvPr>
            <p:ph type="ftr" sz="quarter" idx="11"/>
          </p:nvPr>
        </p:nvSpPr>
        <p:spPr>
          <a:xfrm>
            <a:off x="3124200" y="4684713"/>
            <a:ext cx="2895600" cy="357187"/>
          </a:xfrm>
          <a:prstGeom prst="rect">
            <a:avLst/>
          </a:prstGeom>
        </p:spPr>
        <p:txBody>
          <a:bodyPr/>
          <a:lstStyle>
            <a:lvl1pPr>
              <a:defRPr sz="1844">
                <a:latin typeface="Arial" panose="020B0604020202020204" pitchFamily="34" charset="0"/>
                <a:ea typeface="MS PGothic" panose="020B0600070205080204" pitchFamily="34" charset="-128"/>
                <a:cs typeface="+mn-cs"/>
              </a:defRPr>
            </a:lvl1pPr>
          </a:lstStyle>
          <a:p>
            <a:pPr>
              <a:defRPr/>
            </a:pPr>
            <a:endParaRPr lang="en-US" altLang="en-US"/>
          </a:p>
        </p:txBody>
      </p:sp>
      <p:sp>
        <p:nvSpPr>
          <p:cNvPr id="6" name="Rectangle 6">
            <a:extLst>
              <a:ext uri="{FF2B5EF4-FFF2-40B4-BE49-F238E27FC236}">
                <a16:creationId xmlns:a16="http://schemas.microsoft.com/office/drawing/2014/main" id="{C46FC3B7-B2F2-B3F9-8FB9-C14C0A2FC9ED}"/>
              </a:ext>
            </a:extLst>
          </p:cNvPr>
          <p:cNvSpPr>
            <a:spLocks noGrp="1" noChangeArrowheads="1"/>
          </p:cNvSpPr>
          <p:nvPr>
            <p:ph type="sldNum" sz="quarter" idx="12"/>
          </p:nvPr>
        </p:nvSpPr>
        <p:spPr>
          <a:xfrm>
            <a:off x="6553200" y="4684713"/>
            <a:ext cx="2133600" cy="357187"/>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4D61FB90-5B49-4161-BFBD-39EEAC802239}" type="slidenum">
              <a:rPr lang="en-US" altLang="en-US"/>
              <a:pPr>
                <a:defRPr/>
              </a:pPr>
              <a:t>‹#›</a:t>
            </a:fld>
            <a:endParaRPr lang="en-US" altLang="en-US"/>
          </a:p>
        </p:txBody>
      </p:sp>
    </p:spTree>
    <p:extLst>
      <p:ext uri="{BB962C8B-B14F-4D97-AF65-F5344CB8AC3E}">
        <p14:creationId xmlns:p14="http://schemas.microsoft.com/office/powerpoint/2010/main" val="24662710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Rectangle 5">
            <a:extLst>
              <a:ext uri="{FF2B5EF4-FFF2-40B4-BE49-F238E27FC236}">
                <a16:creationId xmlns:a16="http://schemas.microsoft.com/office/drawing/2014/main" id="{344E76A8-9560-AA92-FDF0-48953C5FC373}"/>
              </a:ext>
            </a:extLst>
          </p:cNvPr>
          <p:cNvSpPr>
            <a:spLocks noChangeArrowheads="1"/>
          </p:cNvSpPr>
          <p:nvPr userDrawn="1"/>
        </p:nvSpPr>
        <p:spPr bwMode="auto">
          <a:xfrm>
            <a:off x="41275" y="57150"/>
            <a:ext cx="9043988" cy="465138"/>
          </a:xfrm>
          <a:prstGeom prst="rect">
            <a:avLst/>
          </a:prstGeom>
          <a:gradFill flip="none" rotWithShape="1">
            <a:gsLst>
              <a:gs pos="55400">
                <a:schemeClr val="bg1"/>
              </a:gs>
              <a:gs pos="0">
                <a:srgbClr val="8BE1FF"/>
              </a:gs>
              <a:gs pos="100000">
                <a:srgbClr val="CDA7D1"/>
              </a:gs>
            </a:gsLst>
            <a:path path="circle">
              <a:fillToRect l="100000" b="100000"/>
            </a:path>
            <a:tileRect t="-100000" r="-100000"/>
          </a:gradFill>
          <a:ln>
            <a:noFill/>
          </a:ln>
        </p:spPr>
        <p:txBody>
          <a:bodyPr/>
          <a:lstStyle>
            <a:lvl1pPr defTabSz="2978150">
              <a:defRPr sz="5900">
                <a:solidFill>
                  <a:schemeClr val="tx1"/>
                </a:solidFill>
                <a:latin typeface="Arial" panose="020B0604020202020204" pitchFamily="34" charset="0"/>
                <a:ea typeface="MS PGothic" panose="020B0600070205080204" pitchFamily="34" charset="-128"/>
              </a:defRPr>
            </a:lvl1pPr>
            <a:lvl2pPr marL="742950" indent="-285750" defTabSz="2978150">
              <a:defRPr sz="5900">
                <a:solidFill>
                  <a:schemeClr val="tx1"/>
                </a:solidFill>
                <a:latin typeface="Arial" panose="020B0604020202020204" pitchFamily="34" charset="0"/>
                <a:ea typeface="MS PGothic" panose="020B0600070205080204" pitchFamily="34" charset="-128"/>
              </a:defRPr>
            </a:lvl2pPr>
            <a:lvl3pPr marL="1143000" indent="-228600" defTabSz="2978150">
              <a:defRPr sz="5900">
                <a:solidFill>
                  <a:schemeClr val="tx1"/>
                </a:solidFill>
                <a:latin typeface="Arial" panose="020B0604020202020204" pitchFamily="34" charset="0"/>
                <a:ea typeface="MS PGothic" panose="020B0600070205080204" pitchFamily="34" charset="-128"/>
              </a:defRPr>
            </a:lvl3pPr>
            <a:lvl4pPr marL="1600200" indent="-228600" defTabSz="2978150">
              <a:defRPr sz="5900">
                <a:solidFill>
                  <a:schemeClr val="tx1"/>
                </a:solidFill>
                <a:latin typeface="Arial" panose="020B0604020202020204" pitchFamily="34" charset="0"/>
                <a:ea typeface="MS PGothic" panose="020B0600070205080204" pitchFamily="34" charset="-128"/>
              </a:defRPr>
            </a:lvl4pPr>
            <a:lvl5pPr marL="2057400" indent="-228600" defTabSz="2978150">
              <a:defRPr sz="5900">
                <a:solidFill>
                  <a:schemeClr val="tx1"/>
                </a:solidFill>
                <a:latin typeface="Arial" panose="020B0604020202020204" pitchFamily="34" charset="0"/>
                <a:ea typeface="MS PGothic" panose="020B0600070205080204" pitchFamily="34" charset="-128"/>
              </a:defRPr>
            </a:lvl5pPr>
            <a:lvl6pPr marL="2514600" indent="-228600" defTabSz="2978150" eaLnBrk="0" fontAlgn="base" hangingPunct="0">
              <a:spcBef>
                <a:spcPct val="0"/>
              </a:spcBef>
              <a:spcAft>
                <a:spcPct val="0"/>
              </a:spcAft>
              <a:defRPr sz="5900">
                <a:solidFill>
                  <a:schemeClr val="tx1"/>
                </a:solidFill>
                <a:latin typeface="Arial" panose="020B0604020202020204" pitchFamily="34" charset="0"/>
                <a:ea typeface="MS PGothic" panose="020B0600070205080204" pitchFamily="34" charset="-128"/>
              </a:defRPr>
            </a:lvl6pPr>
            <a:lvl7pPr marL="2971800" indent="-228600" defTabSz="2978150" eaLnBrk="0" fontAlgn="base" hangingPunct="0">
              <a:spcBef>
                <a:spcPct val="0"/>
              </a:spcBef>
              <a:spcAft>
                <a:spcPct val="0"/>
              </a:spcAft>
              <a:defRPr sz="5900">
                <a:solidFill>
                  <a:schemeClr val="tx1"/>
                </a:solidFill>
                <a:latin typeface="Arial" panose="020B0604020202020204" pitchFamily="34" charset="0"/>
                <a:ea typeface="MS PGothic" panose="020B0600070205080204" pitchFamily="34" charset="-128"/>
              </a:defRPr>
            </a:lvl7pPr>
            <a:lvl8pPr marL="3429000" indent="-228600" defTabSz="2978150" eaLnBrk="0" fontAlgn="base" hangingPunct="0">
              <a:spcBef>
                <a:spcPct val="0"/>
              </a:spcBef>
              <a:spcAft>
                <a:spcPct val="0"/>
              </a:spcAft>
              <a:defRPr sz="5900">
                <a:solidFill>
                  <a:schemeClr val="tx1"/>
                </a:solidFill>
                <a:latin typeface="Arial" panose="020B0604020202020204" pitchFamily="34" charset="0"/>
                <a:ea typeface="MS PGothic" panose="020B0600070205080204" pitchFamily="34" charset="-128"/>
              </a:defRPr>
            </a:lvl8pPr>
            <a:lvl9pPr marL="3886200" indent="-228600" defTabSz="2978150" eaLnBrk="0" fontAlgn="base" hangingPunct="0">
              <a:spcBef>
                <a:spcPct val="0"/>
              </a:spcBef>
              <a:spcAft>
                <a:spcPct val="0"/>
              </a:spcAft>
              <a:defRPr sz="5900">
                <a:solidFill>
                  <a:schemeClr val="tx1"/>
                </a:solidFill>
                <a:latin typeface="Arial" panose="020B0604020202020204" pitchFamily="34" charset="0"/>
                <a:ea typeface="MS PGothic" panose="020B0600070205080204" pitchFamily="34" charset="-128"/>
              </a:defRPr>
            </a:lvl9pPr>
          </a:lstStyle>
          <a:p>
            <a:pPr eaLnBrk="1" hangingPunct="1">
              <a:defRPr/>
            </a:pPr>
            <a:endParaRPr lang="en-US" altLang="en-US" sz="1508" dirty="0"/>
          </a:p>
        </p:txBody>
      </p:sp>
      <p:sp>
        <p:nvSpPr>
          <p:cNvPr id="2" name="Vertical Title 1"/>
          <p:cNvSpPr>
            <a:spLocks noGrp="1"/>
          </p:cNvSpPr>
          <p:nvPr>
            <p:ph type="title" orient="vert"/>
          </p:nvPr>
        </p:nvSpPr>
        <p:spPr>
          <a:xfrm>
            <a:off x="6629576" y="205810"/>
            <a:ext cx="2057136" cy="4388729"/>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89" y="205810"/>
            <a:ext cx="6129954" cy="4388729"/>
          </a:xfrm>
          <a:prstGeom prst="rect">
            <a:avLst/>
          </a:prstGeo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D634396-6460-F2A4-6A74-1EDA636598E5}"/>
              </a:ext>
            </a:extLst>
          </p:cNvPr>
          <p:cNvSpPr>
            <a:spLocks noGrp="1" noChangeArrowheads="1"/>
          </p:cNvSpPr>
          <p:nvPr>
            <p:ph type="dt" sz="half" idx="10"/>
          </p:nvPr>
        </p:nvSpPr>
        <p:spPr>
          <a:xfrm>
            <a:off x="457200" y="4684713"/>
            <a:ext cx="2133600" cy="357187"/>
          </a:xfrm>
          <a:prstGeom prst="rect">
            <a:avLst/>
          </a:prstGeom>
        </p:spPr>
        <p:txBody>
          <a:bodyPr/>
          <a:lstStyle>
            <a:lvl1pPr>
              <a:defRPr sz="1844">
                <a:latin typeface="Arial" panose="020B0604020202020204" pitchFamily="34" charset="0"/>
                <a:ea typeface="MS PGothic" panose="020B0600070205080204" pitchFamily="34" charset="-128"/>
                <a:cs typeface="+mn-cs"/>
              </a:defRPr>
            </a:lvl1pPr>
          </a:lstStyle>
          <a:p>
            <a:pPr>
              <a:defRPr/>
            </a:pPr>
            <a:endParaRPr lang="en-US" altLang="en-US"/>
          </a:p>
        </p:txBody>
      </p:sp>
      <p:sp>
        <p:nvSpPr>
          <p:cNvPr id="6" name="Footer Placeholder 5">
            <a:extLst>
              <a:ext uri="{FF2B5EF4-FFF2-40B4-BE49-F238E27FC236}">
                <a16:creationId xmlns:a16="http://schemas.microsoft.com/office/drawing/2014/main" id="{4773421B-72F5-8757-F668-3BADD6DDE566}"/>
              </a:ext>
            </a:extLst>
          </p:cNvPr>
          <p:cNvSpPr>
            <a:spLocks noGrp="1" noChangeArrowheads="1"/>
          </p:cNvSpPr>
          <p:nvPr>
            <p:ph type="ftr" sz="quarter" idx="11"/>
          </p:nvPr>
        </p:nvSpPr>
        <p:spPr>
          <a:xfrm>
            <a:off x="3124200" y="4684713"/>
            <a:ext cx="2895600" cy="357187"/>
          </a:xfrm>
          <a:prstGeom prst="rect">
            <a:avLst/>
          </a:prstGeom>
        </p:spPr>
        <p:txBody>
          <a:bodyPr/>
          <a:lstStyle>
            <a:lvl1pPr>
              <a:defRPr sz="1844">
                <a:latin typeface="Arial" panose="020B0604020202020204" pitchFamily="34" charset="0"/>
                <a:ea typeface="MS PGothic" panose="020B0600070205080204" pitchFamily="34" charset="-128"/>
                <a:cs typeface="+mn-cs"/>
              </a:defRPr>
            </a:lvl1pPr>
          </a:lstStyle>
          <a:p>
            <a:pPr>
              <a:defRPr/>
            </a:pPr>
            <a:endParaRPr lang="en-US" altLang="en-US"/>
          </a:p>
        </p:txBody>
      </p:sp>
      <p:sp>
        <p:nvSpPr>
          <p:cNvPr id="7" name="Slide Number Placeholder 6">
            <a:extLst>
              <a:ext uri="{FF2B5EF4-FFF2-40B4-BE49-F238E27FC236}">
                <a16:creationId xmlns:a16="http://schemas.microsoft.com/office/drawing/2014/main" id="{8AFB68B7-C828-31C2-55EA-0B3B1E34255F}"/>
              </a:ext>
            </a:extLst>
          </p:cNvPr>
          <p:cNvSpPr>
            <a:spLocks noGrp="1" noChangeArrowheads="1"/>
          </p:cNvSpPr>
          <p:nvPr>
            <p:ph type="sldNum" sz="quarter" idx="12"/>
          </p:nvPr>
        </p:nvSpPr>
        <p:spPr>
          <a:xfrm>
            <a:off x="6553200" y="4684713"/>
            <a:ext cx="2133600" cy="357187"/>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DE2E381E-D989-4E06-96CE-08A7B0D7888A}" type="slidenum">
              <a:rPr lang="en-US" altLang="en-US"/>
              <a:pPr>
                <a:defRPr/>
              </a:pPr>
              <a:t>‹#›</a:t>
            </a:fld>
            <a:endParaRPr lang="en-US" altLang="en-US"/>
          </a:p>
        </p:txBody>
      </p:sp>
    </p:spTree>
    <p:extLst>
      <p:ext uri="{BB962C8B-B14F-4D97-AF65-F5344CB8AC3E}">
        <p14:creationId xmlns:p14="http://schemas.microsoft.com/office/powerpoint/2010/main" val="2717493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DF2A6821-EFE6-B1AC-0F64-C18D2F6FC510}"/>
              </a:ext>
            </a:extLst>
          </p:cNvPr>
          <p:cNvSpPr>
            <a:spLocks noGrp="1" noChangeArrowheads="1"/>
          </p:cNvSpPr>
          <p:nvPr>
            <p:ph type="dt" sz="half" idx="10"/>
          </p:nvPr>
        </p:nvSpPr>
        <p:spPr>
          <a:xfrm>
            <a:off x="457200" y="4684713"/>
            <a:ext cx="2133600" cy="357187"/>
          </a:xfrm>
          <a:prstGeom prst="rect">
            <a:avLst/>
          </a:prstGeom>
        </p:spPr>
        <p:txBody>
          <a:bodyPr/>
          <a:lstStyle>
            <a:lvl1pPr>
              <a:defRPr sz="1844">
                <a:latin typeface="Arial" panose="020B0604020202020204" pitchFamily="34" charset="0"/>
                <a:ea typeface="MS PGothic" panose="020B0600070205080204" pitchFamily="34" charset="-128"/>
                <a:cs typeface="+mn-cs"/>
              </a:defRPr>
            </a:lvl1pPr>
          </a:lstStyle>
          <a:p>
            <a:pPr>
              <a:defRPr/>
            </a:pPr>
            <a:endParaRPr lang="en-US" altLang="en-US"/>
          </a:p>
        </p:txBody>
      </p:sp>
      <p:sp>
        <p:nvSpPr>
          <p:cNvPr id="3" name="Rectangle 5">
            <a:extLst>
              <a:ext uri="{FF2B5EF4-FFF2-40B4-BE49-F238E27FC236}">
                <a16:creationId xmlns:a16="http://schemas.microsoft.com/office/drawing/2014/main" id="{617B453B-9364-DD6E-95CF-1E111B524890}"/>
              </a:ext>
            </a:extLst>
          </p:cNvPr>
          <p:cNvSpPr>
            <a:spLocks noGrp="1" noChangeArrowheads="1"/>
          </p:cNvSpPr>
          <p:nvPr>
            <p:ph type="ftr" sz="quarter" idx="11"/>
          </p:nvPr>
        </p:nvSpPr>
        <p:spPr>
          <a:xfrm>
            <a:off x="3124200" y="4684713"/>
            <a:ext cx="2895600" cy="357187"/>
          </a:xfrm>
          <a:prstGeom prst="rect">
            <a:avLst/>
          </a:prstGeom>
        </p:spPr>
        <p:txBody>
          <a:bodyPr/>
          <a:lstStyle>
            <a:lvl1pPr>
              <a:defRPr sz="1844">
                <a:latin typeface="Arial" panose="020B0604020202020204" pitchFamily="34" charset="0"/>
                <a:ea typeface="MS PGothic" panose="020B0600070205080204" pitchFamily="34" charset="-128"/>
                <a:cs typeface="+mn-cs"/>
              </a:defRPr>
            </a:lvl1pPr>
          </a:lstStyle>
          <a:p>
            <a:pPr>
              <a:defRPr/>
            </a:pPr>
            <a:endParaRPr lang="en-US" altLang="en-US"/>
          </a:p>
        </p:txBody>
      </p:sp>
      <p:sp>
        <p:nvSpPr>
          <p:cNvPr id="4" name="Rectangle 6">
            <a:extLst>
              <a:ext uri="{FF2B5EF4-FFF2-40B4-BE49-F238E27FC236}">
                <a16:creationId xmlns:a16="http://schemas.microsoft.com/office/drawing/2014/main" id="{6FCD5FC7-D40B-CEB8-ED64-870AC1F07EBF}"/>
              </a:ext>
            </a:extLst>
          </p:cNvPr>
          <p:cNvSpPr>
            <a:spLocks noGrp="1" noChangeArrowheads="1"/>
          </p:cNvSpPr>
          <p:nvPr>
            <p:ph type="sldNum" sz="quarter" idx="12"/>
          </p:nvPr>
        </p:nvSpPr>
        <p:spPr>
          <a:xfrm>
            <a:off x="6553200" y="4684713"/>
            <a:ext cx="2133600" cy="357187"/>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EC1A94C7-AA3E-46DB-BC8F-AF942A6DD07B}" type="slidenum">
              <a:rPr lang="en-US" altLang="en-US"/>
              <a:pPr>
                <a:defRPr/>
              </a:pPr>
              <a:t>‹#›</a:t>
            </a:fld>
            <a:endParaRPr lang="en-US" altLang="en-US"/>
          </a:p>
        </p:txBody>
      </p:sp>
    </p:spTree>
    <p:extLst>
      <p:ext uri="{BB962C8B-B14F-4D97-AF65-F5344CB8AC3E}">
        <p14:creationId xmlns:p14="http://schemas.microsoft.com/office/powerpoint/2010/main" val="2963914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4" y="3305263"/>
            <a:ext cx="7772576" cy="1021386"/>
          </a:xfrm>
          <a:prstGeom prst="rect">
            <a:avLst/>
          </a:prstGeom>
        </p:spPr>
        <p:txBody>
          <a:bodyPr anchor="t"/>
          <a:lstStyle>
            <a:lvl1pPr algn="l">
              <a:defRPr sz="1023" b="1" cap="all"/>
            </a:lvl1pPr>
          </a:lstStyle>
          <a:p>
            <a:r>
              <a:rPr lang="en-US" dirty="0"/>
              <a:t>Click to edit Master title style</a:t>
            </a:r>
          </a:p>
        </p:txBody>
      </p:sp>
      <p:sp>
        <p:nvSpPr>
          <p:cNvPr id="3" name="Text Placeholder 2"/>
          <p:cNvSpPr>
            <a:spLocks noGrp="1"/>
          </p:cNvSpPr>
          <p:nvPr>
            <p:ph type="body" idx="1"/>
          </p:nvPr>
        </p:nvSpPr>
        <p:spPr>
          <a:xfrm>
            <a:off x="722314" y="2180121"/>
            <a:ext cx="7772576" cy="1125141"/>
          </a:xfrm>
          <a:prstGeom prst="rect">
            <a:avLst/>
          </a:prstGeom>
        </p:spPr>
        <p:txBody>
          <a:bodyPr anchor="b"/>
          <a:lstStyle>
            <a:lvl1pPr marL="0" indent="0">
              <a:buNone/>
              <a:defRPr sz="511"/>
            </a:lvl1pPr>
            <a:lvl2pPr marL="116900" indent="0">
              <a:buNone/>
              <a:defRPr sz="460"/>
            </a:lvl2pPr>
            <a:lvl3pPr marL="233801" indent="0">
              <a:buNone/>
              <a:defRPr sz="409"/>
            </a:lvl3pPr>
            <a:lvl4pPr marL="350701" indent="0">
              <a:buNone/>
              <a:defRPr sz="358"/>
            </a:lvl4pPr>
            <a:lvl5pPr marL="467601" indent="0">
              <a:buNone/>
              <a:defRPr sz="358"/>
            </a:lvl5pPr>
            <a:lvl6pPr marL="584502" indent="0">
              <a:buNone/>
              <a:defRPr sz="358"/>
            </a:lvl6pPr>
            <a:lvl7pPr marL="701402" indent="0">
              <a:buNone/>
              <a:defRPr sz="358"/>
            </a:lvl7pPr>
            <a:lvl8pPr marL="818302" indent="0">
              <a:buNone/>
              <a:defRPr sz="358"/>
            </a:lvl8pPr>
            <a:lvl9pPr marL="935203" indent="0">
              <a:buNone/>
              <a:defRPr sz="358"/>
            </a:lvl9pPr>
          </a:lstStyle>
          <a:p>
            <a:pPr lvl="0"/>
            <a:r>
              <a:rPr lang="en-US" dirty="0"/>
              <a:t>Click to edit Master text styles</a:t>
            </a:r>
          </a:p>
        </p:txBody>
      </p:sp>
      <p:sp>
        <p:nvSpPr>
          <p:cNvPr id="4" name="Rectangle 4">
            <a:extLst>
              <a:ext uri="{FF2B5EF4-FFF2-40B4-BE49-F238E27FC236}">
                <a16:creationId xmlns:a16="http://schemas.microsoft.com/office/drawing/2014/main" id="{C00F5BC2-4B48-30E7-3700-E8E9A63D66A4}"/>
              </a:ext>
            </a:extLst>
          </p:cNvPr>
          <p:cNvSpPr>
            <a:spLocks noGrp="1" noChangeArrowheads="1"/>
          </p:cNvSpPr>
          <p:nvPr>
            <p:ph type="dt" sz="half" idx="10"/>
          </p:nvPr>
        </p:nvSpPr>
        <p:spPr>
          <a:xfrm>
            <a:off x="457200" y="4684713"/>
            <a:ext cx="2133600" cy="357187"/>
          </a:xfrm>
          <a:prstGeom prst="rect">
            <a:avLst/>
          </a:prstGeom>
        </p:spPr>
        <p:txBody>
          <a:bodyPr/>
          <a:lstStyle>
            <a:lvl1pPr>
              <a:defRPr sz="1844">
                <a:latin typeface="Arial" panose="020B0604020202020204" pitchFamily="34" charset="0"/>
                <a:ea typeface="MS PGothic" panose="020B0600070205080204" pitchFamily="34" charset="-128"/>
                <a:cs typeface="+mn-cs"/>
              </a:defRPr>
            </a:lvl1pPr>
          </a:lstStyle>
          <a:p>
            <a:pPr>
              <a:defRPr/>
            </a:pPr>
            <a:endParaRPr lang="en-US" altLang="en-US"/>
          </a:p>
        </p:txBody>
      </p:sp>
      <p:sp>
        <p:nvSpPr>
          <p:cNvPr id="5" name="Rectangle 5">
            <a:extLst>
              <a:ext uri="{FF2B5EF4-FFF2-40B4-BE49-F238E27FC236}">
                <a16:creationId xmlns:a16="http://schemas.microsoft.com/office/drawing/2014/main" id="{871B8E1E-B91C-0129-0902-8C9D7235E06E}"/>
              </a:ext>
            </a:extLst>
          </p:cNvPr>
          <p:cNvSpPr>
            <a:spLocks noGrp="1" noChangeArrowheads="1"/>
          </p:cNvSpPr>
          <p:nvPr>
            <p:ph type="ftr" sz="quarter" idx="11"/>
          </p:nvPr>
        </p:nvSpPr>
        <p:spPr>
          <a:xfrm>
            <a:off x="3124200" y="4684713"/>
            <a:ext cx="2895600" cy="357187"/>
          </a:xfrm>
          <a:prstGeom prst="rect">
            <a:avLst/>
          </a:prstGeom>
        </p:spPr>
        <p:txBody>
          <a:bodyPr/>
          <a:lstStyle>
            <a:lvl1pPr>
              <a:defRPr sz="1844">
                <a:latin typeface="Arial" panose="020B0604020202020204" pitchFamily="34" charset="0"/>
                <a:ea typeface="MS PGothic" panose="020B0600070205080204" pitchFamily="34" charset="-128"/>
                <a:cs typeface="+mn-cs"/>
              </a:defRPr>
            </a:lvl1pPr>
          </a:lstStyle>
          <a:p>
            <a:pPr>
              <a:defRPr/>
            </a:pPr>
            <a:endParaRPr lang="en-US" altLang="en-US"/>
          </a:p>
        </p:txBody>
      </p:sp>
      <p:sp>
        <p:nvSpPr>
          <p:cNvPr id="6" name="Rectangle 6">
            <a:extLst>
              <a:ext uri="{FF2B5EF4-FFF2-40B4-BE49-F238E27FC236}">
                <a16:creationId xmlns:a16="http://schemas.microsoft.com/office/drawing/2014/main" id="{16A4E9A8-839D-C400-925F-1CFEFF956B17}"/>
              </a:ext>
            </a:extLst>
          </p:cNvPr>
          <p:cNvSpPr>
            <a:spLocks noGrp="1" noChangeArrowheads="1"/>
          </p:cNvSpPr>
          <p:nvPr>
            <p:ph type="sldNum" sz="quarter" idx="12"/>
          </p:nvPr>
        </p:nvSpPr>
        <p:spPr>
          <a:xfrm>
            <a:off x="6553200" y="4684713"/>
            <a:ext cx="2133600" cy="357187"/>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E7D65674-9AEC-4C0C-9ECE-7E5415CF1FAD}" type="slidenum">
              <a:rPr lang="en-US" altLang="en-US"/>
              <a:pPr>
                <a:defRPr/>
              </a:pPr>
              <a:t>‹#›</a:t>
            </a:fld>
            <a:endParaRPr lang="en-US" altLang="en-US"/>
          </a:p>
        </p:txBody>
      </p:sp>
    </p:spTree>
    <p:extLst>
      <p:ext uri="{BB962C8B-B14F-4D97-AF65-F5344CB8AC3E}">
        <p14:creationId xmlns:p14="http://schemas.microsoft.com/office/powerpoint/2010/main" val="12364307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B397F79B-CEF6-104A-75CE-07017A3EE75B}"/>
              </a:ext>
            </a:extLst>
          </p:cNvPr>
          <p:cNvSpPr>
            <a:spLocks noChangeArrowheads="1"/>
          </p:cNvSpPr>
          <p:nvPr userDrawn="1"/>
        </p:nvSpPr>
        <p:spPr bwMode="auto">
          <a:xfrm>
            <a:off x="55563" y="55563"/>
            <a:ext cx="9042400" cy="465137"/>
          </a:xfrm>
          <a:prstGeom prst="rect">
            <a:avLst/>
          </a:prstGeom>
          <a:gradFill flip="none" rotWithShape="1">
            <a:gsLst>
              <a:gs pos="36000">
                <a:schemeClr val="bg1">
                  <a:lumMod val="95000"/>
                </a:schemeClr>
              </a:gs>
              <a:gs pos="85000">
                <a:srgbClr val="9B0000"/>
              </a:gs>
            </a:gsLst>
            <a:lin ang="18900000" scaled="1"/>
            <a:tileRect/>
          </a:gradFill>
          <a:ln>
            <a:noFill/>
          </a:ln>
        </p:spPr>
        <p:txBody>
          <a:bodyPr/>
          <a:lstStyle>
            <a:lvl1pPr defTabSz="2978150">
              <a:defRPr sz="5900">
                <a:solidFill>
                  <a:schemeClr val="tx1"/>
                </a:solidFill>
                <a:latin typeface="Arial" panose="020B0604020202020204" pitchFamily="34" charset="0"/>
                <a:ea typeface="MS PGothic" panose="020B0600070205080204" pitchFamily="34" charset="-128"/>
              </a:defRPr>
            </a:lvl1pPr>
            <a:lvl2pPr marL="742950" indent="-285750" defTabSz="2978150">
              <a:defRPr sz="5900">
                <a:solidFill>
                  <a:schemeClr val="tx1"/>
                </a:solidFill>
                <a:latin typeface="Arial" panose="020B0604020202020204" pitchFamily="34" charset="0"/>
                <a:ea typeface="MS PGothic" panose="020B0600070205080204" pitchFamily="34" charset="-128"/>
              </a:defRPr>
            </a:lvl2pPr>
            <a:lvl3pPr marL="1143000" indent="-228600" defTabSz="2978150">
              <a:defRPr sz="5900">
                <a:solidFill>
                  <a:schemeClr val="tx1"/>
                </a:solidFill>
                <a:latin typeface="Arial" panose="020B0604020202020204" pitchFamily="34" charset="0"/>
                <a:ea typeface="MS PGothic" panose="020B0600070205080204" pitchFamily="34" charset="-128"/>
              </a:defRPr>
            </a:lvl3pPr>
            <a:lvl4pPr marL="1600200" indent="-228600" defTabSz="2978150">
              <a:defRPr sz="5900">
                <a:solidFill>
                  <a:schemeClr val="tx1"/>
                </a:solidFill>
                <a:latin typeface="Arial" panose="020B0604020202020204" pitchFamily="34" charset="0"/>
                <a:ea typeface="MS PGothic" panose="020B0600070205080204" pitchFamily="34" charset="-128"/>
              </a:defRPr>
            </a:lvl4pPr>
            <a:lvl5pPr marL="2057400" indent="-228600" defTabSz="2978150">
              <a:defRPr sz="5900">
                <a:solidFill>
                  <a:schemeClr val="tx1"/>
                </a:solidFill>
                <a:latin typeface="Arial" panose="020B0604020202020204" pitchFamily="34" charset="0"/>
                <a:ea typeface="MS PGothic" panose="020B0600070205080204" pitchFamily="34" charset="-128"/>
              </a:defRPr>
            </a:lvl5pPr>
            <a:lvl6pPr marL="2514600" indent="-228600" defTabSz="2978150" eaLnBrk="0" fontAlgn="base" hangingPunct="0">
              <a:spcBef>
                <a:spcPct val="0"/>
              </a:spcBef>
              <a:spcAft>
                <a:spcPct val="0"/>
              </a:spcAft>
              <a:defRPr sz="5900">
                <a:solidFill>
                  <a:schemeClr val="tx1"/>
                </a:solidFill>
                <a:latin typeface="Arial" panose="020B0604020202020204" pitchFamily="34" charset="0"/>
                <a:ea typeface="MS PGothic" panose="020B0600070205080204" pitchFamily="34" charset="-128"/>
              </a:defRPr>
            </a:lvl6pPr>
            <a:lvl7pPr marL="2971800" indent="-228600" defTabSz="2978150" eaLnBrk="0" fontAlgn="base" hangingPunct="0">
              <a:spcBef>
                <a:spcPct val="0"/>
              </a:spcBef>
              <a:spcAft>
                <a:spcPct val="0"/>
              </a:spcAft>
              <a:defRPr sz="5900">
                <a:solidFill>
                  <a:schemeClr val="tx1"/>
                </a:solidFill>
                <a:latin typeface="Arial" panose="020B0604020202020204" pitchFamily="34" charset="0"/>
                <a:ea typeface="MS PGothic" panose="020B0600070205080204" pitchFamily="34" charset="-128"/>
              </a:defRPr>
            </a:lvl7pPr>
            <a:lvl8pPr marL="3429000" indent="-228600" defTabSz="2978150" eaLnBrk="0" fontAlgn="base" hangingPunct="0">
              <a:spcBef>
                <a:spcPct val="0"/>
              </a:spcBef>
              <a:spcAft>
                <a:spcPct val="0"/>
              </a:spcAft>
              <a:defRPr sz="5900">
                <a:solidFill>
                  <a:schemeClr val="tx1"/>
                </a:solidFill>
                <a:latin typeface="Arial" panose="020B0604020202020204" pitchFamily="34" charset="0"/>
                <a:ea typeface="MS PGothic" panose="020B0600070205080204" pitchFamily="34" charset="-128"/>
              </a:defRPr>
            </a:lvl8pPr>
            <a:lvl9pPr marL="3886200" indent="-228600" defTabSz="2978150" eaLnBrk="0" fontAlgn="base" hangingPunct="0">
              <a:spcBef>
                <a:spcPct val="0"/>
              </a:spcBef>
              <a:spcAft>
                <a:spcPct val="0"/>
              </a:spcAft>
              <a:defRPr sz="5900">
                <a:solidFill>
                  <a:schemeClr val="tx1"/>
                </a:solidFill>
                <a:latin typeface="Arial" panose="020B0604020202020204" pitchFamily="34" charset="0"/>
                <a:ea typeface="MS PGothic" panose="020B0600070205080204" pitchFamily="34" charset="-128"/>
              </a:defRPr>
            </a:lvl9pPr>
          </a:lstStyle>
          <a:p>
            <a:pPr eaLnBrk="1" hangingPunct="1">
              <a:defRPr/>
            </a:pPr>
            <a:endParaRPr lang="en-US" altLang="en-US" sz="1508" dirty="0"/>
          </a:p>
        </p:txBody>
      </p:sp>
      <p:sp>
        <p:nvSpPr>
          <p:cNvPr id="6" name="Rectangle 5">
            <a:extLst>
              <a:ext uri="{FF2B5EF4-FFF2-40B4-BE49-F238E27FC236}">
                <a16:creationId xmlns:a16="http://schemas.microsoft.com/office/drawing/2014/main" id="{1E9D51E0-4DB8-8B44-0CC8-70E4E0B95EA5}"/>
              </a:ext>
            </a:extLst>
          </p:cNvPr>
          <p:cNvSpPr/>
          <p:nvPr userDrawn="1"/>
        </p:nvSpPr>
        <p:spPr bwMode="auto">
          <a:xfrm>
            <a:off x="1588" y="593725"/>
            <a:ext cx="9144000" cy="4481513"/>
          </a:xfrm>
          <a:prstGeom prst="rect">
            <a:avLst/>
          </a:prstGeom>
          <a:solidFill>
            <a:schemeClr val="bg1">
              <a:lumMod val="95000"/>
            </a:schemeClr>
          </a:solidFill>
          <a:ln w="9525" cap="flat" cmpd="sng" algn="ctr">
            <a:noFill/>
            <a:prstDash val="solid"/>
            <a:round/>
            <a:headEnd type="none" w="med" len="med"/>
            <a:tailEnd type="none" w="med" len="med"/>
          </a:ln>
          <a:effectLst/>
        </p:spPr>
        <p:txBody>
          <a:bodyPr/>
          <a:lstStyle/>
          <a:p>
            <a:pPr defTabSz="930672" eaLnBrk="1" hangingPunct="1">
              <a:defRPr/>
            </a:pPr>
            <a:endParaRPr lang="en-US" sz="576">
              <a:latin typeface="Arial" charset="0"/>
            </a:endParaRPr>
          </a:p>
        </p:txBody>
      </p:sp>
      <p:sp>
        <p:nvSpPr>
          <p:cNvPr id="2" name="Title 1"/>
          <p:cNvSpPr>
            <a:spLocks noGrp="1"/>
          </p:cNvSpPr>
          <p:nvPr>
            <p:ph type="title"/>
          </p:nvPr>
        </p:nvSpPr>
        <p:spPr>
          <a:xfrm>
            <a:off x="211597" y="137160"/>
            <a:ext cx="7759640" cy="318248"/>
          </a:xfrm>
          <a:prstGeom prst="rect">
            <a:avLst/>
          </a:prstGeom>
        </p:spPr>
        <p:txBody>
          <a:bodyPr/>
          <a:lstStyle>
            <a:lvl1pPr algn="l">
              <a:defRPr sz="2000" b="1" cap="small" baseline="0">
                <a:solidFill>
                  <a:schemeClr val="tx1"/>
                </a:solidFill>
                <a:latin typeface="+mj-lt"/>
              </a:defRPr>
            </a:lvl1pPr>
          </a:lstStyle>
          <a:p>
            <a:r>
              <a:rPr lang="en-US" dirty="0"/>
              <a:t>Click to edit Master title style</a:t>
            </a:r>
          </a:p>
        </p:txBody>
      </p:sp>
      <p:sp>
        <p:nvSpPr>
          <p:cNvPr id="3" name="Content Placeholder 2"/>
          <p:cNvSpPr>
            <a:spLocks noGrp="1"/>
          </p:cNvSpPr>
          <p:nvPr>
            <p:ph sz="half" idx="1"/>
          </p:nvPr>
        </p:nvSpPr>
        <p:spPr>
          <a:xfrm>
            <a:off x="457290" y="870317"/>
            <a:ext cx="4093545" cy="3394558"/>
          </a:xfrm>
          <a:prstGeom prst="rect">
            <a:avLst/>
          </a:prstGeom>
        </p:spPr>
        <p:txBody>
          <a:bodyPr/>
          <a:lstStyle>
            <a:lvl1pPr>
              <a:defRPr sz="716"/>
            </a:lvl1pPr>
            <a:lvl2pPr>
              <a:defRPr sz="614"/>
            </a:lvl2pPr>
            <a:lvl3pPr>
              <a:defRPr sz="511"/>
            </a:lvl3pPr>
            <a:lvl4pPr>
              <a:defRPr sz="460"/>
            </a:lvl4pPr>
            <a:lvl5pPr>
              <a:defRPr sz="460"/>
            </a:lvl5pPr>
            <a:lvl6pPr>
              <a:defRPr sz="460"/>
            </a:lvl6pPr>
            <a:lvl7pPr>
              <a:defRPr sz="460"/>
            </a:lvl7pPr>
            <a:lvl8pPr>
              <a:defRPr sz="460"/>
            </a:lvl8pPr>
            <a:lvl9pPr>
              <a:defRPr sz="46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593166" y="870317"/>
            <a:ext cx="4093546" cy="3394558"/>
          </a:xfrm>
          <a:prstGeom prst="rect">
            <a:avLst/>
          </a:prstGeom>
        </p:spPr>
        <p:txBody>
          <a:bodyPr/>
          <a:lstStyle>
            <a:lvl1pPr>
              <a:defRPr sz="716"/>
            </a:lvl1pPr>
            <a:lvl2pPr>
              <a:defRPr sz="614"/>
            </a:lvl2pPr>
            <a:lvl3pPr>
              <a:defRPr sz="511"/>
            </a:lvl3pPr>
            <a:lvl4pPr>
              <a:defRPr sz="460"/>
            </a:lvl4pPr>
            <a:lvl5pPr>
              <a:defRPr sz="460"/>
            </a:lvl5pPr>
            <a:lvl6pPr>
              <a:defRPr sz="460"/>
            </a:lvl6pPr>
            <a:lvl7pPr>
              <a:defRPr sz="460"/>
            </a:lvl7pPr>
            <a:lvl8pPr>
              <a:defRPr sz="460"/>
            </a:lvl8pPr>
            <a:lvl9pPr>
              <a:defRPr sz="46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747892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808"/>
            <a:ext cx="8229600" cy="85725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89" y="1151505"/>
            <a:ext cx="4040188" cy="479652"/>
          </a:xfrm>
          <a:prstGeom prst="rect">
            <a:avLst/>
          </a:prstGeom>
        </p:spPr>
        <p:txBody>
          <a:bodyPr anchor="b"/>
          <a:lstStyle>
            <a:lvl1pPr marL="0" indent="0">
              <a:buNone/>
              <a:defRPr sz="614" b="1"/>
            </a:lvl1pPr>
            <a:lvl2pPr marL="116900" indent="0">
              <a:buNone/>
              <a:defRPr sz="511" b="1"/>
            </a:lvl2pPr>
            <a:lvl3pPr marL="233801" indent="0">
              <a:buNone/>
              <a:defRPr sz="460" b="1"/>
            </a:lvl3pPr>
            <a:lvl4pPr marL="350701" indent="0">
              <a:buNone/>
              <a:defRPr sz="409" b="1"/>
            </a:lvl4pPr>
            <a:lvl5pPr marL="467601" indent="0">
              <a:buNone/>
              <a:defRPr sz="409" b="1"/>
            </a:lvl5pPr>
            <a:lvl6pPr marL="584502" indent="0">
              <a:buNone/>
              <a:defRPr sz="409" b="1"/>
            </a:lvl6pPr>
            <a:lvl7pPr marL="701402" indent="0">
              <a:buNone/>
              <a:defRPr sz="409" b="1"/>
            </a:lvl7pPr>
            <a:lvl8pPr marL="818302" indent="0">
              <a:buNone/>
              <a:defRPr sz="409" b="1"/>
            </a:lvl8pPr>
            <a:lvl9pPr marL="935203" indent="0">
              <a:buNone/>
              <a:defRPr sz="409" b="1"/>
            </a:lvl9pPr>
          </a:lstStyle>
          <a:p>
            <a:pPr lvl="0"/>
            <a:r>
              <a:rPr lang="en-US" dirty="0"/>
              <a:t>Click to edit Master text styles</a:t>
            </a:r>
          </a:p>
        </p:txBody>
      </p:sp>
      <p:sp>
        <p:nvSpPr>
          <p:cNvPr id="4" name="Content Placeholder 3"/>
          <p:cNvSpPr>
            <a:spLocks noGrp="1"/>
          </p:cNvSpPr>
          <p:nvPr>
            <p:ph sz="half" idx="2"/>
          </p:nvPr>
        </p:nvSpPr>
        <p:spPr>
          <a:xfrm>
            <a:off x="457289" y="1631156"/>
            <a:ext cx="4040188" cy="2963381"/>
          </a:xfrm>
          <a:prstGeom prst="rect">
            <a:avLst/>
          </a:prstGeom>
        </p:spPr>
        <p:txBody>
          <a:bodyPr/>
          <a:lstStyle>
            <a:lvl1pPr>
              <a:defRPr sz="614"/>
            </a:lvl1pPr>
            <a:lvl2pPr>
              <a:defRPr sz="511"/>
            </a:lvl2pPr>
            <a:lvl3pPr>
              <a:defRPr sz="460"/>
            </a:lvl3pPr>
            <a:lvl4pPr>
              <a:defRPr sz="409"/>
            </a:lvl4pPr>
            <a:lvl5pPr>
              <a:defRPr sz="409"/>
            </a:lvl5pPr>
            <a:lvl6pPr>
              <a:defRPr sz="409"/>
            </a:lvl6pPr>
            <a:lvl7pPr>
              <a:defRPr sz="409"/>
            </a:lvl7pPr>
            <a:lvl8pPr>
              <a:defRPr sz="409"/>
            </a:lvl8pPr>
            <a:lvl9pPr>
              <a:defRPr sz="409"/>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202" y="1151505"/>
            <a:ext cx="4041511" cy="479652"/>
          </a:xfrm>
          <a:prstGeom prst="rect">
            <a:avLst/>
          </a:prstGeom>
        </p:spPr>
        <p:txBody>
          <a:bodyPr anchor="b"/>
          <a:lstStyle>
            <a:lvl1pPr marL="0" indent="0">
              <a:buNone/>
              <a:defRPr sz="614" b="1"/>
            </a:lvl1pPr>
            <a:lvl2pPr marL="116900" indent="0">
              <a:buNone/>
              <a:defRPr sz="511" b="1"/>
            </a:lvl2pPr>
            <a:lvl3pPr marL="233801" indent="0">
              <a:buNone/>
              <a:defRPr sz="460" b="1"/>
            </a:lvl3pPr>
            <a:lvl4pPr marL="350701" indent="0">
              <a:buNone/>
              <a:defRPr sz="409" b="1"/>
            </a:lvl4pPr>
            <a:lvl5pPr marL="467601" indent="0">
              <a:buNone/>
              <a:defRPr sz="409" b="1"/>
            </a:lvl5pPr>
            <a:lvl6pPr marL="584502" indent="0">
              <a:buNone/>
              <a:defRPr sz="409" b="1"/>
            </a:lvl6pPr>
            <a:lvl7pPr marL="701402" indent="0">
              <a:buNone/>
              <a:defRPr sz="409" b="1"/>
            </a:lvl7pPr>
            <a:lvl8pPr marL="818302" indent="0">
              <a:buNone/>
              <a:defRPr sz="409" b="1"/>
            </a:lvl8pPr>
            <a:lvl9pPr marL="935203" indent="0">
              <a:buNone/>
              <a:defRPr sz="409" b="1"/>
            </a:lvl9pPr>
          </a:lstStyle>
          <a:p>
            <a:pPr lvl="0"/>
            <a:r>
              <a:rPr lang="en-US"/>
              <a:t>Click to edit Master text styles</a:t>
            </a:r>
          </a:p>
        </p:txBody>
      </p:sp>
      <p:sp>
        <p:nvSpPr>
          <p:cNvPr id="6" name="Content Placeholder 5"/>
          <p:cNvSpPr>
            <a:spLocks noGrp="1"/>
          </p:cNvSpPr>
          <p:nvPr>
            <p:ph sz="quarter" idx="4"/>
          </p:nvPr>
        </p:nvSpPr>
        <p:spPr>
          <a:xfrm>
            <a:off x="4645202" y="1631156"/>
            <a:ext cx="4041511" cy="2963381"/>
          </a:xfrm>
          <a:prstGeom prst="rect">
            <a:avLst/>
          </a:prstGeom>
        </p:spPr>
        <p:txBody>
          <a:bodyPr/>
          <a:lstStyle>
            <a:lvl1pPr>
              <a:defRPr sz="614"/>
            </a:lvl1pPr>
            <a:lvl2pPr>
              <a:defRPr sz="511"/>
            </a:lvl2pPr>
            <a:lvl3pPr>
              <a:defRPr sz="460"/>
            </a:lvl3pPr>
            <a:lvl4pPr>
              <a:defRPr sz="409"/>
            </a:lvl4pPr>
            <a:lvl5pPr>
              <a:defRPr sz="409"/>
            </a:lvl5pPr>
            <a:lvl6pPr>
              <a:defRPr sz="409"/>
            </a:lvl6pPr>
            <a:lvl7pPr>
              <a:defRPr sz="409"/>
            </a:lvl7pPr>
            <a:lvl8pPr>
              <a:defRPr sz="409"/>
            </a:lvl8pPr>
            <a:lvl9pPr>
              <a:defRPr sz="40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4C1ED7C2-2154-032A-CBF8-82E36C0EF4D8}"/>
              </a:ext>
            </a:extLst>
          </p:cNvPr>
          <p:cNvSpPr>
            <a:spLocks noGrp="1" noChangeArrowheads="1"/>
          </p:cNvSpPr>
          <p:nvPr>
            <p:ph type="dt" sz="half" idx="10"/>
          </p:nvPr>
        </p:nvSpPr>
        <p:spPr>
          <a:xfrm>
            <a:off x="457200" y="4684713"/>
            <a:ext cx="2133600" cy="357187"/>
          </a:xfrm>
          <a:prstGeom prst="rect">
            <a:avLst/>
          </a:prstGeom>
        </p:spPr>
        <p:txBody>
          <a:bodyPr/>
          <a:lstStyle>
            <a:lvl1pPr>
              <a:defRPr sz="1844">
                <a:latin typeface="Arial" panose="020B0604020202020204" pitchFamily="34" charset="0"/>
                <a:ea typeface="MS PGothic" panose="020B0600070205080204" pitchFamily="34" charset="-128"/>
                <a:cs typeface="+mn-cs"/>
              </a:defRPr>
            </a:lvl1pPr>
          </a:lstStyle>
          <a:p>
            <a:pPr>
              <a:defRPr/>
            </a:pPr>
            <a:endParaRPr lang="en-US" altLang="en-US"/>
          </a:p>
        </p:txBody>
      </p:sp>
      <p:sp>
        <p:nvSpPr>
          <p:cNvPr id="8" name="Rectangle 5">
            <a:extLst>
              <a:ext uri="{FF2B5EF4-FFF2-40B4-BE49-F238E27FC236}">
                <a16:creationId xmlns:a16="http://schemas.microsoft.com/office/drawing/2014/main" id="{915D55CC-04A6-F0B6-CB34-FEBA3B42AB91}"/>
              </a:ext>
            </a:extLst>
          </p:cNvPr>
          <p:cNvSpPr>
            <a:spLocks noGrp="1" noChangeArrowheads="1"/>
          </p:cNvSpPr>
          <p:nvPr>
            <p:ph type="ftr" sz="quarter" idx="11"/>
          </p:nvPr>
        </p:nvSpPr>
        <p:spPr>
          <a:xfrm>
            <a:off x="3124200" y="4684713"/>
            <a:ext cx="2895600" cy="357187"/>
          </a:xfrm>
          <a:prstGeom prst="rect">
            <a:avLst/>
          </a:prstGeom>
        </p:spPr>
        <p:txBody>
          <a:bodyPr/>
          <a:lstStyle>
            <a:lvl1pPr>
              <a:defRPr sz="1844">
                <a:latin typeface="Arial" panose="020B0604020202020204" pitchFamily="34" charset="0"/>
                <a:ea typeface="MS PGothic" panose="020B0600070205080204" pitchFamily="34" charset="-128"/>
                <a:cs typeface="+mn-cs"/>
              </a:defRPr>
            </a:lvl1pPr>
          </a:lstStyle>
          <a:p>
            <a:pPr>
              <a:defRPr/>
            </a:pPr>
            <a:endParaRPr lang="en-US" altLang="en-US"/>
          </a:p>
        </p:txBody>
      </p:sp>
      <p:sp>
        <p:nvSpPr>
          <p:cNvPr id="9" name="Rectangle 6">
            <a:extLst>
              <a:ext uri="{FF2B5EF4-FFF2-40B4-BE49-F238E27FC236}">
                <a16:creationId xmlns:a16="http://schemas.microsoft.com/office/drawing/2014/main" id="{8D2BB91D-4882-51D9-1948-89F94C680C08}"/>
              </a:ext>
            </a:extLst>
          </p:cNvPr>
          <p:cNvSpPr>
            <a:spLocks noGrp="1" noChangeArrowheads="1"/>
          </p:cNvSpPr>
          <p:nvPr>
            <p:ph type="sldNum" sz="quarter" idx="12"/>
          </p:nvPr>
        </p:nvSpPr>
        <p:spPr>
          <a:xfrm>
            <a:off x="6553200" y="4684713"/>
            <a:ext cx="2133600" cy="357187"/>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3D6D87B9-FCA7-44DA-B166-7E2BD4660A98}" type="slidenum">
              <a:rPr lang="en-US" altLang="en-US"/>
              <a:pPr>
                <a:defRPr/>
              </a:pPr>
              <a:t>‹#›</a:t>
            </a:fld>
            <a:endParaRPr lang="en-US" altLang="en-US"/>
          </a:p>
        </p:txBody>
      </p:sp>
    </p:spTree>
    <p:extLst>
      <p:ext uri="{BB962C8B-B14F-4D97-AF65-F5344CB8AC3E}">
        <p14:creationId xmlns:p14="http://schemas.microsoft.com/office/powerpoint/2010/main" val="822284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05808"/>
            <a:ext cx="8229600" cy="857250"/>
          </a:xfrm>
          <a:prstGeom prst="rect">
            <a:avLst/>
          </a:prstGeom>
        </p:spPr>
        <p:txBody>
          <a:bodyPr/>
          <a:lstStyle/>
          <a:p>
            <a:r>
              <a:rPr lang="en-US"/>
              <a:t>Click to edit Master title style</a:t>
            </a:r>
          </a:p>
        </p:txBody>
      </p:sp>
      <p:sp>
        <p:nvSpPr>
          <p:cNvPr id="3" name="Rectangle 4">
            <a:extLst>
              <a:ext uri="{FF2B5EF4-FFF2-40B4-BE49-F238E27FC236}">
                <a16:creationId xmlns:a16="http://schemas.microsoft.com/office/drawing/2014/main" id="{0E35D263-8D41-23EA-E92D-68E5A1BE36FC}"/>
              </a:ext>
            </a:extLst>
          </p:cNvPr>
          <p:cNvSpPr>
            <a:spLocks noGrp="1" noChangeArrowheads="1"/>
          </p:cNvSpPr>
          <p:nvPr>
            <p:ph type="dt" sz="half" idx="10"/>
          </p:nvPr>
        </p:nvSpPr>
        <p:spPr>
          <a:xfrm>
            <a:off x="457200" y="4684713"/>
            <a:ext cx="2133600" cy="357187"/>
          </a:xfrm>
          <a:prstGeom prst="rect">
            <a:avLst/>
          </a:prstGeom>
        </p:spPr>
        <p:txBody>
          <a:bodyPr/>
          <a:lstStyle>
            <a:lvl1pPr>
              <a:defRPr sz="1844">
                <a:latin typeface="Arial" panose="020B0604020202020204" pitchFamily="34" charset="0"/>
                <a:ea typeface="MS PGothic" panose="020B0600070205080204" pitchFamily="34" charset="-128"/>
                <a:cs typeface="+mn-cs"/>
              </a:defRPr>
            </a:lvl1pPr>
          </a:lstStyle>
          <a:p>
            <a:pPr>
              <a:defRPr/>
            </a:pPr>
            <a:endParaRPr lang="en-US" altLang="en-US"/>
          </a:p>
        </p:txBody>
      </p:sp>
      <p:sp>
        <p:nvSpPr>
          <p:cNvPr id="4" name="Rectangle 5">
            <a:extLst>
              <a:ext uri="{FF2B5EF4-FFF2-40B4-BE49-F238E27FC236}">
                <a16:creationId xmlns:a16="http://schemas.microsoft.com/office/drawing/2014/main" id="{E8315AD8-E2AA-870A-93AE-8FD36D0295D9}"/>
              </a:ext>
            </a:extLst>
          </p:cNvPr>
          <p:cNvSpPr>
            <a:spLocks noGrp="1" noChangeArrowheads="1"/>
          </p:cNvSpPr>
          <p:nvPr>
            <p:ph type="ftr" sz="quarter" idx="11"/>
          </p:nvPr>
        </p:nvSpPr>
        <p:spPr>
          <a:xfrm>
            <a:off x="3124200" y="4684713"/>
            <a:ext cx="2895600" cy="357187"/>
          </a:xfrm>
          <a:prstGeom prst="rect">
            <a:avLst/>
          </a:prstGeom>
        </p:spPr>
        <p:txBody>
          <a:bodyPr/>
          <a:lstStyle>
            <a:lvl1pPr>
              <a:defRPr sz="1844">
                <a:latin typeface="Arial" panose="020B0604020202020204" pitchFamily="34" charset="0"/>
                <a:ea typeface="MS PGothic" panose="020B0600070205080204" pitchFamily="34" charset="-128"/>
                <a:cs typeface="+mn-cs"/>
              </a:defRPr>
            </a:lvl1pPr>
          </a:lstStyle>
          <a:p>
            <a:pPr>
              <a:defRPr/>
            </a:pPr>
            <a:endParaRPr lang="en-US" altLang="en-US"/>
          </a:p>
        </p:txBody>
      </p:sp>
      <p:sp>
        <p:nvSpPr>
          <p:cNvPr id="5" name="Rectangle 6">
            <a:extLst>
              <a:ext uri="{FF2B5EF4-FFF2-40B4-BE49-F238E27FC236}">
                <a16:creationId xmlns:a16="http://schemas.microsoft.com/office/drawing/2014/main" id="{CB907C0B-CFC4-D615-314E-D7A8B19E952A}"/>
              </a:ext>
            </a:extLst>
          </p:cNvPr>
          <p:cNvSpPr>
            <a:spLocks noGrp="1" noChangeArrowheads="1"/>
          </p:cNvSpPr>
          <p:nvPr>
            <p:ph type="sldNum" sz="quarter" idx="12"/>
          </p:nvPr>
        </p:nvSpPr>
        <p:spPr>
          <a:xfrm>
            <a:off x="6553200" y="4684713"/>
            <a:ext cx="2133600" cy="357187"/>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DCF077F8-2A25-472B-8FB7-BA28575541A7}" type="slidenum">
              <a:rPr lang="en-US" altLang="en-US"/>
              <a:pPr>
                <a:defRPr/>
              </a:pPr>
              <a:t>‹#›</a:t>
            </a:fld>
            <a:endParaRPr lang="en-US" altLang="en-US"/>
          </a:p>
        </p:txBody>
      </p:sp>
    </p:spTree>
    <p:extLst>
      <p:ext uri="{BB962C8B-B14F-4D97-AF65-F5344CB8AC3E}">
        <p14:creationId xmlns:p14="http://schemas.microsoft.com/office/powerpoint/2010/main" val="36348272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2970F247-79A8-7573-C844-49FF017D6530}"/>
              </a:ext>
            </a:extLst>
          </p:cNvPr>
          <p:cNvSpPr>
            <a:spLocks noGrp="1" noChangeArrowheads="1"/>
          </p:cNvSpPr>
          <p:nvPr>
            <p:ph type="dt" sz="half" idx="10"/>
          </p:nvPr>
        </p:nvSpPr>
        <p:spPr>
          <a:xfrm>
            <a:off x="457200" y="4684713"/>
            <a:ext cx="2133600" cy="357187"/>
          </a:xfrm>
          <a:prstGeom prst="rect">
            <a:avLst/>
          </a:prstGeom>
        </p:spPr>
        <p:txBody>
          <a:bodyPr/>
          <a:lstStyle>
            <a:lvl1pPr>
              <a:defRPr sz="1844">
                <a:latin typeface="Arial" panose="020B0604020202020204" pitchFamily="34" charset="0"/>
                <a:ea typeface="MS PGothic" panose="020B0600070205080204" pitchFamily="34" charset="-128"/>
                <a:cs typeface="+mn-cs"/>
              </a:defRPr>
            </a:lvl1pPr>
          </a:lstStyle>
          <a:p>
            <a:pPr>
              <a:defRPr/>
            </a:pPr>
            <a:endParaRPr lang="en-US" altLang="en-US"/>
          </a:p>
        </p:txBody>
      </p:sp>
      <p:sp>
        <p:nvSpPr>
          <p:cNvPr id="3" name="Rectangle 5">
            <a:extLst>
              <a:ext uri="{FF2B5EF4-FFF2-40B4-BE49-F238E27FC236}">
                <a16:creationId xmlns:a16="http://schemas.microsoft.com/office/drawing/2014/main" id="{BCD8DC01-E6CF-C79E-11DB-3E98B5C688F2}"/>
              </a:ext>
            </a:extLst>
          </p:cNvPr>
          <p:cNvSpPr>
            <a:spLocks noGrp="1" noChangeArrowheads="1"/>
          </p:cNvSpPr>
          <p:nvPr>
            <p:ph type="ftr" sz="quarter" idx="11"/>
          </p:nvPr>
        </p:nvSpPr>
        <p:spPr>
          <a:xfrm>
            <a:off x="3124200" y="4684713"/>
            <a:ext cx="2895600" cy="357187"/>
          </a:xfrm>
          <a:prstGeom prst="rect">
            <a:avLst/>
          </a:prstGeom>
        </p:spPr>
        <p:txBody>
          <a:bodyPr/>
          <a:lstStyle>
            <a:lvl1pPr>
              <a:defRPr sz="1844">
                <a:latin typeface="Arial" panose="020B0604020202020204" pitchFamily="34" charset="0"/>
                <a:ea typeface="MS PGothic" panose="020B0600070205080204" pitchFamily="34" charset="-128"/>
                <a:cs typeface="+mn-cs"/>
              </a:defRPr>
            </a:lvl1pPr>
          </a:lstStyle>
          <a:p>
            <a:pPr>
              <a:defRPr/>
            </a:pPr>
            <a:endParaRPr lang="en-US" altLang="en-US"/>
          </a:p>
        </p:txBody>
      </p:sp>
      <p:sp>
        <p:nvSpPr>
          <p:cNvPr id="4" name="Rectangle 6">
            <a:extLst>
              <a:ext uri="{FF2B5EF4-FFF2-40B4-BE49-F238E27FC236}">
                <a16:creationId xmlns:a16="http://schemas.microsoft.com/office/drawing/2014/main" id="{1C534346-62CA-F7EB-8EE2-19633A84F4E9}"/>
              </a:ext>
            </a:extLst>
          </p:cNvPr>
          <p:cNvSpPr>
            <a:spLocks noGrp="1" noChangeArrowheads="1"/>
          </p:cNvSpPr>
          <p:nvPr>
            <p:ph type="sldNum" sz="quarter" idx="12"/>
          </p:nvPr>
        </p:nvSpPr>
        <p:spPr>
          <a:xfrm>
            <a:off x="6553200" y="4684713"/>
            <a:ext cx="2133600" cy="357187"/>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4A2090C3-9140-4A29-944B-036DCFA6BDAF}" type="slidenum">
              <a:rPr lang="en-US" altLang="en-US"/>
              <a:pPr>
                <a:defRPr/>
              </a:pPr>
              <a:t>‹#›</a:t>
            </a:fld>
            <a:endParaRPr lang="en-US" altLang="en-US"/>
          </a:p>
        </p:txBody>
      </p:sp>
    </p:spTree>
    <p:extLst>
      <p:ext uri="{BB962C8B-B14F-4D97-AF65-F5344CB8AC3E}">
        <p14:creationId xmlns:p14="http://schemas.microsoft.com/office/powerpoint/2010/main" val="18253031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89" y="204958"/>
            <a:ext cx="3008313" cy="871283"/>
          </a:xfrm>
          <a:prstGeom prst="rect">
            <a:avLst/>
          </a:prstGeom>
        </p:spPr>
        <p:txBody>
          <a:bodyPr anchor="b"/>
          <a:lstStyle>
            <a:lvl1pPr algn="l">
              <a:defRPr sz="511" b="1"/>
            </a:lvl1pPr>
          </a:lstStyle>
          <a:p>
            <a:r>
              <a:rPr lang="en-US"/>
              <a:t>Click to edit Master title style</a:t>
            </a:r>
          </a:p>
        </p:txBody>
      </p:sp>
      <p:sp>
        <p:nvSpPr>
          <p:cNvPr id="3" name="Content Placeholder 2"/>
          <p:cNvSpPr>
            <a:spLocks noGrp="1"/>
          </p:cNvSpPr>
          <p:nvPr>
            <p:ph idx="1"/>
          </p:nvPr>
        </p:nvSpPr>
        <p:spPr>
          <a:xfrm>
            <a:off x="3574963" y="204960"/>
            <a:ext cx="5111750" cy="4389579"/>
          </a:xfrm>
          <a:prstGeom prst="rect">
            <a:avLst/>
          </a:prstGeom>
        </p:spPr>
        <p:txBody>
          <a:bodyPr/>
          <a:lstStyle>
            <a:lvl1pPr>
              <a:defRPr sz="818"/>
            </a:lvl1pPr>
            <a:lvl2pPr>
              <a:defRPr sz="716"/>
            </a:lvl2pPr>
            <a:lvl3pPr>
              <a:defRPr sz="614"/>
            </a:lvl3pPr>
            <a:lvl4pPr>
              <a:defRPr sz="511"/>
            </a:lvl4pPr>
            <a:lvl5pPr>
              <a:defRPr sz="511"/>
            </a:lvl5pPr>
            <a:lvl6pPr>
              <a:defRPr sz="511"/>
            </a:lvl6pPr>
            <a:lvl7pPr>
              <a:defRPr sz="511"/>
            </a:lvl7pPr>
            <a:lvl8pPr>
              <a:defRPr sz="511"/>
            </a:lvl8pPr>
            <a:lvl9pPr>
              <a:defRPr sz="511"/>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89" y="1076242"/>
            <a:ext cx="3008313" cy="3518297"/>
          </a:xfrm>
          <a:prstGeom prst="rect">
            <a:avLst/>
          </a:prstGeom>
        </p:spPr>
        <p:txBody>
          <a:bodyPr/>
          <a:lstStyle>
            <a:lvl1pPr marL="0" indent="0">
              <a:buNone/>
              <a:defRPr sz="358"/>
            </a:lvl1pPr>
            <a:lvl2pPr marL="116900" indent="0">
              <a:buNone/>
              <a:defRPr sz="307"/>
            </a:lvl2pPr>
            <a:lvl3pPr marL="233801" indent="0">
              <a:buNone/>
              <a:defRPr sz="256"/>
            </a:lvl3pPr>
            <a:lvl4pPr marL="350701" indent="0">
              <a:buNone/>
              <a:defRPr sz="230"/>
            </a:lvl4pPr>
            <a:lvl5pPr marL="467601" indent="0">
              <a:buNone/>
              <a:defRPr sz="230"/>
            </a:lvl5pPr>
            <a:lvl6pPr marL="584502" indent="0">
              <a:buNone/>
              <a:defRPr sz="230"/>
            </a:lvl6pPr>
            <a:lvl7pPr marL="701402" indent="0">
              <a:buNone/>
              <a:defRPr sz="230"/>
            </a:lvl7pPr>
            <a:lvl8pPr marL="818302" indent="0">
              <a:buNone/>
              <a:defRPr sz="230"/>
            </a:lvl8pPr>
            <a:lvl9pPr marL="935203" indent="0">
              <a:buNone/>
              <a:defRPr sz="230"/>
            </a:lvl9pPr>
          </a:lstStyle>
          <a:p>
            <a:pPr lvl="0"/>
            <a:r>
              <a:rPr lang="en-US"/>
              <a:t>Click to edit Master text styles</a:t>
            </a:r>
          </a:p>
        </p:txBody>
      </p:sp>
      <p:sp>
        <p:nvSpPr>
          <p:cNvPr id="5" name="Date Placeholder 4">
            <a:extLst>
              <a:ext uri="{FF2B5EF4-FFF2-40B4-BE49-F238E27FC236}">
                <a16:creationId xmlns:a16="http://schemas.microsoft.com/office/drawing/2014/main" id="{E502BB7C-B182-3877-788C-0EC90AA79D02}"/>
              </a:ext>
            </a:extLst>
          </p:cNvPr>
          <p:cNvSpPr>
            <a:spLocks noGrp="1" noChangeArrowheads="1"/>
          </p:cNvSpPr>
          <p:nvPr>
            <p:ph type="dt" sz="half" idx="10"/>
          </p:nvPr>
        </p:nvSpPr>
        <p:spPr>
          <a:xfrm>
            <a:off x="457200" y="4684713"/>
            <a:ext cx="2133600" cy="357187"/>
          </a:xfrm>
          <a:prstGeom prst="rect">
            <a:avLst/>
          </a:prstGeom>
        </p:spPr>
        <p:txBody>
          <a:bodyPr/>
          <a:lstStyle>
            <a:lvl1pPr>
              <a:defRPr sz="1844">
                <a:latin typeface="Arial" panose="020B0604020202020204" pitchFamily="34" charset="0"/>
                <a:ea typeface="MS PGothic" panose="020B0600070205080204" pitchFamily="34" charset="-128"/>
                <a:cs typeface="+mn-cs"/>
              </a:defRPr>
            </a:lvl1pPr>
          </a:lstStyle>
          <a:p>
            <a:pPr>
              <a:defRPr/>
            </a:pPr>
            <a:endParaRPr lang="en-US" altLang="en-US"/>
          </a:p>
        </p:txBody>
      </p:sp>
      <p:sp>
        <p:nvSpPr>
          <p:cNvPr id="6" name="Footer Placeholder 5">
            <a:extLst>
              <a:ext uri="{FF2B5EF4-FFF2-40B4-BE49-F238E27FC236}">
                <a16:creationId xmlns:a16="http://schemas.microsoft.com/office/drawing/2014/main" id="{247411DD-A320-D5DC-3E5E-CC74068626A8}"/>
              </a:ext>
            </a:extLst>
          </p:cNvPr>
          <p:cNvSpPr>
            <a:spLocks noGrp="1" noChangeArrowheads="1"/>
          </p:cNvSpPr>
          <p:nvPr>
            <p:ph type="ftr" sz="quarter" idx="11"/>
          </p:nvPr>
        </p:nvSpPr>
        <p:spPr>
          <a:xfrm>
            <a:off x="3124200" y="4684713"/>
            <a:ext cx="2895600" cy="357187"/>
          </a:xfrm>
          <a:prstGeom prst="rect">
            <a:avLst/>
          </a:prstGeom>
        </p:spPr>
        <p:txBody>
          <a:bodyPr/>
          <a:lstStyle>
            <a:lvl1pPr>
              <a:defRPr sz="1844">
                <a:latin typeface="Arial" panose="020B0604020202020204" pitchFamily="34" charset="0"/>
                <a:ea typeface="MS PGothic" panose="020B0600070205080204" pitchFamily="34" charset="-128"/>
                <a:cs typeface="+mn-cs"/>
              </a:defRPr>
            </a:lvl1pPr>
          </a:lstStyle>
          <a:p>
            <a:pPr>
              <a:defRPr/>
            </a:pPr>
            <a:endParaRPr lang="en-US" altLang="en-US"/>
          </a:p>
        </p:txBody>
      </p:sp>
      <p:sp>
        <p:nvSpPr>
          <p:cNvPr id="7" name="Slide Number Placeholder 6">
            <a:extLst>
              <a:ext uri="{FF2B5EF4-FFF2-40B4-BE49-F238E27FC236}">
                <a16:creationId xmlns:a16="http://schemas.microsoft.com/office/drawing/2014/main" id="{238065CB-7094-AA65-A78D-C65ED8A7DB9B}"/>
              </a:ext>
            </a:extLst>
          </p:cNvPr>
          <p:cNvSpPr>
            <a:spLocks noGrp="1" noChangeArrowheads="1"/>
          </p:cNvSpPr>
          <p:nvPr>
            <p:ph type="sldNum" sz="quarter" idx="12"/>
          </p:nvPr>
        </p:nvSpPr>
        <p:spPr>
          <a:xfrm>
            <a:off x="6553200" y="4684713"/>
            <a:ext cx="2133600" cy="357187"/>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2B2901F6-E1FF-4169-ADC8-3537A835756C}" type="slidenum">
              <a:rPr lang="en-US" altLang="en-US"/>
              <a:pPr>
                <a:defRPr/>
              </a:pPr>
              <a:t>‹#›</a:t>
            </a:fld>
            <a:endParaRPr lang="en-US" altLang="en-US"/>
          </a:p>
        </p:txBody>
      </p:sp>
    </p:spTree>
    <p:extLst>
      <p:ext uri="{BB962C8B-B14F-4D97-AF65-F5344CB8AC3E}">
        <p14:creationId xmlns:p14="http://schemas.microsoft.com/office/powerpoint/2010/main" val="28923008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113" y="3600365"/>
            <a:ext cx="5486576" cy="425223"/>
          </a:xfrm>
          <a:prstGeom prst="rect">
            <a:avLst/>
          </a:prstGeom>
        </p:spPr>
        <p:txBody>
          <a:bodyPr anchor="b"/>
          <a:lstStyle>
            <a:lvl1pPr algn="l">
              <a:defRPr sz="511" b="1"/>
            </a:lvl1pPr>
          </a:lstStyle>
          <a:p>
            <a:r>
              <a:rPr lang="en-US" dirty="0"/>
              <a:t>Click to edit Master title style</a:t>
            </a:r>
          </a:p>
        </p:txBody>
      </p:sp>
      <p:sp>
        <p:nvSpPr>
          <p:cNvPr id="3" name="Picture Placeholder 2"/>
          <p:cNvSpPr>
            <a:spLocks noGrp="1"/>
          </p:cNvSpPr>
          <p:nvPr>
            <p:ph type="pic" idx="1"/>
          </p:nvPr>
        </p:nvSpPr>
        <p:spPr>
          <a:xfrm>
            <a:off x="1792113" y="459667"/>
            <a:ext cx="5486576" cy="3085845"/>
          </a:xfrm>
          <a:prstGeom prst="rect">
            <a:avLst/>
          </a:prstGeom>
        </p:spPr>
        <p:txBody>
          <a:bodyPr/>
          <a:lstStyle>
            <a:lvl1pPr marL="0" indent="0">
              <a:buNone/>
              <a:defRPr sz="818"/>
            </a:lvl1pPr>
            <a:lvl2pPr marL="116900" indent="0">
              <a:buNone/>
              <a:defRPr sz="716"/>
            </a:lvl2pPr>
            <a:lvl3pPr marL="233801" indent="0">
              <a:buNone/>
              <a:defRPr sz="614"/>
            </a:lvl3pPr>
            <a:lvl4pPr marL="350701" indent="0">
              <a:buNone/>
              <a:defRPr sz="511"/>
            </a:lvl4pPr>
            <a:lvl5pPr marL="467601" indent="0">
              <a:buNone/>
              <a:defRPr sz="511"/>
            </a:lvl5pPr>
            <a:lvl6pPr marL="584502" indent="0">
              <a:buNone/>
              <a:defRPr sz="511"/>
            </a:lvl6pPr>
            <a:lvl7pPr marL="701402" indent="0">
              <a:buNone/>
              <a:defRPr sz="511"/>
            </a:lvl7pPr>
            <a:lvl8pPr marL="818302" indent="0">
              <a:buNone/>
              <a:defRPr sz="511"/>
            </a:lvl8pPr>
            <a:lvl9pPr marL="935203" indent="0">
              <a:buNone/>
              <a:defRPr sz="511"/>
            </a:lvl9pPr>
          </a:lstStyle>
          <a:p>
            <a:pPr lvl="0"/>
            <a:endParaRPr lang="en-US" noProof="0" dirty="0"/>
          </a:p>
        </p:txBody>
      </p:sp>
      <p:sp>
        <p:nvSpPr>
          <p:cNvPr id="4" name="Text Placeholder 3"/>
          <p:cNvSpPr>
            <a:spLocks noGrp="1"/>
          </p:cNvSpPr>
          <p:nvPr>
            <p:ph type="body" sz="half" idx="2"/>
          </p:nvPr>
        </p:nvSpPr>
        <p:spPr>
          <a:xfrm>
            <a:off x="1792113" y="4025589"/>
            <a:ext cx="5486576" cy="603392"/>
          </a:xfrm>
          <a:prstGeom prst="rect">
            <a:avLst/>
          </a:prstGeom>
        </p:spPr>
        <p:txBody>
          <a:bodyPr/>
          <a:lstStyle>
            <a:lvl1pPr marL="0" indent="0">
              <a:buNone/>
              <a:defRPr sz="358"/>
            </a:lvl1pPr>
            <a:lvl2pPr marL="116900" indent="0">
              <a:buNone/>
              <a:defRPr sz="307"/>
            </a:lvl2pPr>
            <a:lvl3pPr marL="233801" indent="0">
              <a:buNone/>
              <a:defRPr sz="256"/>
            </a:lvl3pPr>
            <a:lvl4pPr marL="350701" indent="0">
              <a:buNone/>
              <a:defRPr sz="230"/>
            </a:lvl4pPr>
            <a:lvl5pPr marL="467601" indent="0">
              <a:buNone/>
              <a:defRPr sz="230"/>
            </a:lvl5pPr>
            <a:lvl6pPr marL="584502" indent="0">
              <a:buNone/>
              <a:defRPr sz="230"/>
            </a:lvl6pPr>
            <a:lvl7pPr marL="701402" indent="0">
              <a:buNone/>
              <a:defRPr sz="230"/>
            </a:lvl7pPr>
            <a:lvl8pPr marL="818302" indent="0">
              <a:buNone/>
              <a:defRPr sz="230"/>
            </a:lvl8pPr>
            <a:lvl9pPr marL="935203" indent="0">
              <a:buNone/>
              <a:defRPr sz="230"/>
            </a:lvl9pPr>
          </a:lstStyle>
          <a:p>
            <a:pPr lvl="0"/>
            <a:r>
              <a:rPr lang="en-US"/>
              <a:t>Click to edit Master text styles</a:t>
            </a:r>
          </a:p>
        </p:txBody>
      </p:sp>
      <p:sp>
        <p:nvSpPr>
          <p:cNvPr id="5" name="Date Placeholder 4">
            <a:extLst>
              <a:ext uri="{FF2B5EF4-FFF2-40B4-BE49-F238E27FC236}">
                <a16:creationId xmlns:a16="http://schemas.microsoft.com/office/drawing/2014/main" id="{9B371486-F0EC-0FBA-8BBC-97C67B541EBC}"/>
              </a:ext>
            </a:extLst>
          </p:cNvPr>
          <p:cNvSpPr>
            <a:spLocks noGrp="1" noChangeArrowheads="1"/>
          </p:cNvSpPr>
          <p:nvPr>
            <p:ph type="dt" sz="half" idx="10"/>
          </p:nvPr>
        </p:nvSpPr>
        <p:spPr>
          <a:xfrm>
            <a:off x="457200" y="4684713"/>
            <a:ext cx="2133600" cy="357187"/>
          </a:xfrm>
          <a:prstGeom prst="rect">
            <a:avLst/>
          </a:prstGeom>
        </p:spPr>
        <p:txBody>
          <a:bodyPr/>
          <a:lstStyle>
            <a:lvl1pPr>
              <a:defRPr sz="1844">
                <a:latin typeface="Arial" panose="020B0604020202020204" pitchFamily="34" charset="0"/>
                <a:ea typeface="MS PGothic" panose="020B0600070205080204" pitchFamily="34" charset="-128"/>
                <a:cs typeface="+mn-cs"/>
              </a:defRPr>
            </a:lvl1pPr>
          </a:lstStyle>
          <a:p>
            <a:pPr>
              <a:defRPr/>
            </a:pPr>
            <a:endParaRPr lang="en-US" altLang="en-US"/>
          </a:p>
        </p:txBody>
      </p:sp>
      <p:sp>
        <p:nvSpPr>
          <p:cNvPr id="6" name="Footer Placeholder 5">
            <a:extLst>
              <a:ext uri="{FF2B5EF4-FFF2-40B4-BE49-F238E27FC236}">
                <a16:creationId xmlns:a16="http://schemas.microsoft.com/office/drawing/2014/main" id="{96942AB8-10E0-4DDD-EF2F-4B269205BF25}"/>
              </a:ext>
            </a:extLst>
          </p:cNvPr>
          <p:cNvSpPr>
            <a:spLocks noGrp="1" noChangeArrowheads="1"/>
          </p:cNvSpPr>
          <p:nvPr>
            <p:ph type="ftr" sz="quarter" idx="11"/>
          </p:nvPr>
        </p:nvSpPr>
        <p:spPr>
          <a:xfrm>
            <a:off x="3124200" y="4684713"/>
            <a:ext cx="2895600" cy="357187"/>
          </a:xfrm>
          <a:prstGeom prst="rect">
            <a:avLst/>
          </a:prstGeom>
        </p:spPr>
        <p:txBody>
          <a:bodyPr/>
          <a:lstStyle>
            <a:lvl1pPr>
              <a:defRPr sz="1844">
                <a:latin typeface="Arial" panose="020B0604020202020204" pitchFamily="34" charset="0"/>
                <a:ea typeface="MS PGothic" panose="020B0600070205080204" pitchFamily="34" charset="-128"/>
                <a:cs typeface="+mn-cs"/>
              </a:defRPr>
            </a:lvl1pPr>
          </a:lstStyle>
          <a:p>
            <a:pPr>
              <a:defRPr/>
            </a:pPr>
            <a:endParaRPr lang="en-US" altLang="en-US"/>
          </a:p>
        </p:txBody>
      </p:sp>
      <p:sp>
        <p:nvSpPr>
          <p:cNvPr id="7" name="Slide Number Placeholder 6">
            <a:extLst>
              <a:ext uri="{FF2B5EF4-FFF2-40B4-BE49-F238E27FC236}">
                <a16:creationId xmlns:a16="http://schemas.microsoft.com/office/drawing/2014/main" id="{FB72838E-0A7D-E9E3-1EF9-45D9F691A506}"/>
              </a:ext>
            </a:extLst>
          </p:cNvPr>
          <p:cNvSpPr>
            <a:spLocks noGrp="1" noChangeArrowheads="1"/>
          </p:cNvSpPr>
          <p:nvPr>
            <p:ph type="sldNum" sz="quarter" idx="12"/>
          </p:nvPr>
        </p:nvSpPr>
        <p:spPr>
          <a:xfrm>
            <a:off x="6553200" y="4684713"/>
            <a:ext cx="2133600" cy="357187"/>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436FF0F7-953C-4CB0-AB64-2CDCED26AB79}" type="slidenum">
              <a:rPr lang="en-US" altLang="en-US"/>
              <a:pPr>
                <a:defRPr/>
              </a:pPr>
              <a:t>‹#›</a:t>
            </a:fld>
            <a:endParaRPr lang="en-US" altLang="en-US"/>
          </a:p>
        </p:txBody>
      </p:sp>
    </p:spTree>
    <p:extLst>
      <p:ext uri="{BB962C8B-B14F-4D97-AF65-F5344CB8AC3E}">
        <p14:creationId xmlns:p14="http://schemas.microsoft.com/office/powerpoint/2010/main" val="28591307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4595" r:id="rId1"/>
    <p:sldLayoutId id="2147484596" r:id="rId2"/>
    <p:sldLayoutId id="2147484597" r:id="rId3"/>
    <p:sldLayoutId id="2147484598" r:id="rId4"/>
    <p:sldLayoutId id="2147484599" r:id="rId5"/>
    <p:sldLayoutId id="2147484600" r:id="rId6"/>
    <p:sldLayoutId id="2147484601" r:id="rId7"/>
    <p:sldLayoutId id="2147484602" r:id="rId8"/>
    <p:sldLayoutId id="2147484603" r:id="rId9"/>
    <p:sldLayoutId id="2147484604" r:id="rId10"/>
    <p:sldLayoutId id="2147484605" r:id="rId11"/>
  </p:sldLayoutIdLst>
  <p:txStyles>
    <p:titleStyle>
      <a:lvl1pPr algn="ctr" defTabSz="760413" rtl="0" eaLnBrk="0" fontAlgn="base" hangingPunct="0">
        <a:spcBef>
          <a:spcPct val="0"/>
        </a:spcBef>
        <a:spcAft>
          <a:spcPct val="0"/>
        </a:spcAft>
        <a:defRPr sz="3600">
          <a:solidFill>
            <a:schemeClr val="tx2"/>
          </a:solidFill>
          <a:latin typeface="+mj-lt"/>
          <a:ea typeface="MS PGothic" panose="020B0600070205080204" pitchFamily="34" charset="-128"/>
          <a:cs typeface="+mj-cs"/>
        </a:defRPr>
      </a:lvl1pPr>
      <a:lvl2pPr algn="ctr" defTabSz="760413" rtl="0" eaLnBrk="0" fontAlgn="base" hangingPunct="0">
        <a:spcBef>
          <a:spcPct val="0"/>
        </a:spcBef>
        <a:spcAft>
          <a:spcPct val="0"/>
        </a:spcAft>
        <a:defRPr sz="3600">
          <a:solidFill>
            <a:schemeClr val="tx2"/>
          </a:solidFill>
          <a:latin typeface="Arial" charset="0"/>
          <a:ea typeface="MS PGothic" panose="020B0600070205080204" pitchFamily="34" charset="-128"/>
          <a:cs typeface="Arial" charset="0"/>
        </a:defRPr>
      </a:lvl2pPr>
      <a:lvl3pPr algn="ctr" defTabSz="760413" rtl="0" eaLnBrk="0" fontAlgn="base" hangingPunct="0">
        <a:spcBef>
          <a:spcPct val="0"/>
        </a:spcBef>
        <a:spcAft>
          <a:spcPct val="0"/>
        </a:spcAft>
        <a:defRPr sz="3600">
          <a:solidFill>
            <a:schemeClr val="tx2"/>
          </a:solidFill>
          <a:latin typeface="Arial" charset="0"/>
          <a:ea typeface="MS PGothic" panose="020B0600070205080204" pitchFamily="34" charset="-128"/>
          <a:cs typeface="Arial" charset="0"/>
        </a:defRPr>
      </a:lvl3pPr>
      <a:lvl4pPr algn="ctr" defTabSz="760413" rtl="0" eaLnBrk="0" fontAlgn="base" hangingPunct="0">
        <a:spcBef>
          <a:spcPct val="0"/>
        </a:spcBef>
        <a:spcAft>
          <a:spcPct val="0"/>
        </a:spcAft>
        <a:defRPr sz="3600">
          <a:solidFill>
            <a:schemeClr val="tx2"/>
          </a:solidFill>
          <a:latin typeface="Arial" charset="0"/>
          <a:ea typeface="MS PGothic" panose="020B0600070205080204" pitchFamily="34" charset="-128"/>
          <a:cs typeface="Arial" charset="0"/>
        </a:defRPr>
      </a:lvl4pPr>
      <a:lvl5pPr algn="ctr" defTabSz="760413" rtl="0" eaLnBrk="0" fontAlgn="base" hangingPunct="0">
        <a:spcBef>
          <a:spcPct val="0"/>
        </a:spcBef>
        <a:spcAft>
          <a:spcPct val="0"/>
        </a:spcAft>
        <a:defRPr sz="3600">
          <a:solidFill>
            <a:schemeClr val="tx2"/>
          </a:solidFill>
          <a:latin typeface="Arial" charset="0"/>
          <a:ea typeface="MS PGothic" panose="020B0600070205080204" pitchFamily="34" charset="-128"/>
          <a:cs typeface="Arial" charset="0"/>
        </a:defRPr>
      </a:lvl5pPr>
      <a:lvl6pPr marL="116900" algn="ctr" defTabSz="761476" rtl="0" fontAlgn="base">
        <a:spcBef>
          <a:spcPct val="0"/>
        </a:spcBef>
        <a:spcAft>
          <a:spcPct val="0"/>
        </a:spcAft>
        <a:defRPr sz="3656">
          <a:solidFill>
            <a:schemeClr val="tx2"/>
          </a:solidFill>
          <a:latin typeface="Arial" charset="0"/>
          <a:cs typeface="Arial" charset="0"/>
        </a:defRPr>
      </a:lvl6pPr>
      <a:lvl7pPr marL="233801" algn="ctr" defTabSz="761476" rtl="0" fontAlgn="base">
        <a:spcBef>
          <a:spcPct val="0"/>
        </a:spcBef>
        <a:spcAft>
          <a:spcPct val="0"/>
        </a:spcAft>
        <a:defRPr sz="3656">
          <a:solidFill>
            <a:schemeClr val="tx2"/>
          </a:solidFill>
          <a:latin typeface="Arial" charset="0"/>
          <a:cs typeface="Arial" charset="0"/>
        </a:defRPr>
      </a:lvl7pPr>
      <a:lvl8pPr marL="350701" algn="ctr" defTabSz="761476" rtl="0" fontAlgn="base">
        <a:spcBef>
          <a:spcPct val="0"/>
        </a:spcBef>
        <a:spcAft>
          <a:spcPct val="0"/>
        </a:spcAft>
        <a:defRPr sz="3656">
          <a:solidFill>
            <a:schemeClr val="tx2"/>
          </a:solidFill>
          <a:latin typeface="Arial" charset="0"/>
          <a:cs typeface="Arial" charset="0"/>
        </a:defRPr>
      </a:lvl8pPr>
      <a:lvl9pPr marL="467601" algn="ctr" defTabSz="761476" rtl="0" fontAlgn="base">
        <a:spcBef>
          <a:spcPct val="0"/>
        </a:spcBef>
        <a:spcAft>
          <a:spcPct val="0"/>
        </a:spcAft>
        <a:defRPr sz="3656">
          <a:solidFill>
            <a:schemeClr val="tx2"/>
          </a:solidFill>
          <a:latin typeface="Arial" charset="0"/>
          <a:cs typeface="Arial" charset="0"/>
        </a:defRPr>
      </a:lvl9pPr>
    </p:titleStyle>
    <p:bodyStyle>
      <a:lvl1pPr marL="285750" indent="-285750" algn="l" defTabSz="760413" rtl="0" eaLnBrk="0" fontAlgn="base" hangingPunct="0">
        <a:spcBef>
          <a:spcPct val="20000"/>
        </a:spcBef>
        <a:spcAft>
          <a:spcPct val="0"/>
        </a:spcAft>
        <a:buChar char="•"/>
        <a:defRPr sz="2600">
          <a:solidFill>
            <a:schemeClr val="tx1"/>
          </a:solidFill>
          <a:latin typeface="+mn-lt"/>
          <a:ea typeface="MS PGothic" panose="020B0600070205080204" pitchFamily="34" charset="-128"/>
          <a:cs typeface="+mn-cs"/>
        </a:defRPr>
      </a:lvl1pPr>
      <a:lvl2pPr marL="617538" indent="-236538" algn="l" defTabSz="760413" rtl="0" eaLnBrk="0" fontAlgn="base" hangingPunct="0">
        <a:spcBef>
          <a:spcPct val="20000"/>
        </a:spcBef>
        <a:spcAft>
          <a:spcPct val="0"/>
        </a:spcAft>
        <a:buChar char="–"/>
        <a:defRPr sz="2300">
          <a:solidFill>
            <a:schemeClr val="tx1"/>
          </a:solidFill>
          <a:latin typeface="+mn-lt"/>
          <a:ea typeface="Arial" charset="0"/>
          <a:cs typeface="+mn-cs"/>
        </a:defRPr>
      </a:lvl2pPr>
      <a:lvl3pPr marL="950913" indent="-188913" algn="l" defTabSz="760413" rtl="0" eaLnBrk="0" fontAlgn="base" hangingPunct="0">
        <a:spcBef>
          <a:spcPct val="20000"/>
        </a:spcBef>
        <a:spcAft>
          <a:spcPct val="0"/>
        </a:spcAft>
        <a:buChar char="•"/>
        <a:defRPr sz="1900">
          <a:solidFill>
            <a:schemeClr val="tx1"/>
          </a:solidFill>
          <a:latin typeface="+mn-lt"/>
          <a:ea typeface="Arial" charset="0"/>
          <a:cs typeface="+mn-cs"/>
        </a:defRPr>
      </a:lvl3pPr>
      <a:lvl4pPr marL="1331913" indent="-188913" algn="l" defTabSz="760413" rtl="0" eaLnBrk="0" fontAlgn="base" hangingPunct="0">
        <a:spcBef>
          <a:spcPct val="20000"/>
        </a:spcBef>
        <a:spcAft>
          <a:spcPct val="0"/>
        </a:spcAft>
        <a:buChar char="–"/>
        <a:defRPr sz="1600">
          <a:solidFill>
            <a:schemeClr val="tx1"/>
          </a:solidFill>
          <a:latin typeface="+mn-lt"/>
          <a:ea typeface="Arial" charset="0"/>
          <a:cs typeface="+mn-cs"/>
        </a:defRPr>
      </a:lvl4pPr>
      <a:lvl5pPr marL="1712913" indent="-188913" algn="l" defTabSz="760413" rtl="0" eaLnBrk="0" fontAlgn="base" hangingPunct="0">
        <a:spcBef>
          <a:spcPct val="20000"/>
        </a:spcBef>
        <a:spcAft>
          <a:spcPct val="0"/>
        </a:spcAft>
        <a:buChar char="»"/>
        <a:defRPr sz="1600">
          <a:solidFill>
            <a:schemeClr val="tx1"/>
          </a:solidFill>
          <a:latin typeface="+mn-lt"/>
          <a:ea typeface="Arial" charset="0"/>
          <a:cs typeface="+mn-cs"/>
        </a:defRPr>
      </a:lvl5pPr>
      <a:lvl6pPr marL="1830221" indent="-190369" algn="l" defTabSz="761476" rtl="0" fontAlgn="base">
        <a:spcBef>
          <a:spcPct val="20000"/>
        </a:spcBef>
        <a:spcAft>
          <a:spcPct val="0"/>
        </a:spcAft>
        <a:buChar char="»"/>
        <a:defRPr sz="1662">
          <a:solidFill>
            <a:schemeClr val="tx1"/>
          </a:solidFill>
          <a:latin typeface="+mn-lt"/>
          <a:cs typeface="+mn-cs"/>
        </a:defRPr>
      </a:lvl6pPr>
      <a:lvl7pPr marL="1947121" indent="-190369" algn="l" defTabSz="761476" rtl="0" fontAlgn="base">
        <a:spcBef>
          <a:spcPct val="20000"/>
        </a:spcBef>
        <a:spcAft>
          <a:spcPct val="0"/>
        </a:spcAft>
        <a:buChar char="»"/>
        <a:defRPr sz="1662">
          <a:solidFill>
            <a:schemeClr val="tx1"/>
          </a:solidFill>
          <a:latin typeface="+mn-lt"/>
          <a:cs typeface="+mn-cs"/>
        </a:defRPr>
      </a:lvl7pPr>
      <a:lvl8pPr marL="2064022" indent="-190369" algn="l" defTabSz="761476" rtl="0" fontAlgn="base">
        <a:spcBef>
          <a:spcPct val="20000"/>
        </a:spcBef>
        <a:spcAft>
          <a:spcPct val="0"/>
        </a:spcAft>
        <a:buChar char="»"/>
        <a:defRPr sz="1662">
          <a:solidFill>
            <a:schemeClr val="tx1"/>
          </a:solidFill>
          <a:latin typeface="+mn-lt"/>
          <a:cs typeface="+mn-cs"/>
        </a:defRPr>
      </a:lvl8pPr>
      <a:lvl9pPr marL="2180922" indent="-190369" algn="l" defTabSz="761476" rtl="0" fontAlgn="base">
        <a:spcBef>
          <a:spcPct val="20000"/>
        </a:spcBef>
        <a:spcAft>
          <a:spcPct val="0"/>
        </a:spcAft>
        <a:buChar char="»"/>
        <a:defRPr sz="1662">
          <a:solidFill>
            <a:schemeClr val="tx1"/>
          </a:solidFill>
          <a:latin typeface="+mn-lt"/>
          <a:cs typeface="+mn-cs"/>
        </a:defRPr>
      </a:lvl9pPr>
    </p:bodyStyle>
    <p:otherStyle>
      <a:defPPr>
        <a:defRPr lang="en-US"/>
      </a:defPPr>
      <a:lvl1pPr marL="0" algn="l" defTabSz="233801" rtl="0" eaLnBrk="1" latinLnBrk="0" hangingPunct="1">
        <a:defRPr sz="460" kern="1200">
          <a:solidFill>
            <a:schemeClr val="tx1"/>
          </a:solidFill>
          <a:latin typeface="+mn-lt"/>
          <a:ea typeface="+mn-ea"/>
          <a:cs typeface="+mn-cs"/>
        </a:defRPr>
      </a:lvl1pPr>
      <a:lvl2pPr marL="116900" algn="l" defTabSz="233801" rtl="0" eaLnBrk="1" latinLnBrk="0" hangingPunct="1">
        <a:defRPr sz="460" kern="1200">
          <a:solidFill>
            <a:schemeClr val="tx1"/>
          </a:solidFill>
          <a:latin typeface="+mn-lt"/>
          <a:ea typeface="+mn-ea"/>
          <a:cs typeface="+mn-cs"/>
        </a:defRPr>
      </a:lvl2pPr>
      <a:lvl3pPr marL="233801" algn="l" defTabSz="233801" rtl="0" eaLnBrk="1" latinLnBrk="0" hangingPunct="1">
        <a:defRPr sz="460" kern="1200">
          <a:solidFill>
            <a:schemeClr val="tx1"/>
          </a:solidFill>
          <a:latin typeface="+mn-lt"/>
          <a:ea typeface="+mn-ea"/>
          <a:cs typeface="+mn-cs"/>
        </a:defRPr>
      </a:lvl3pPr>
      <a:lvl4pPr marL="350701" algn="l" defTabSz="233801" rtl="0" eaLnBrk="1" latinLnBrk="0" hangingPunct="1">
        <a:defRPr sz="460" kern="1200">
          <a:solidFill>
            <a:schemeClr val="tx1"/>
          </a:solidFill>
          <a:latin typeface="+mn-lt"/>
          <a:ea typeface="+mn-ea"/>
          <a:cs typeface="+mn-cs"/>
        </a:defRPr>
      </a:lvl4pPr>
      <a:lvl5pPr marL="467601" algn="l" defTabSz="233801" rtl="0" eaLnBrk="1" latinLnBrk="0" hangingPunct="1">
        <a:defRPr sz="460" kern="1200">
          <a:solidFill>
            <a:schemeClr val="tx1"/>
          </a:solidFill>
          <a:latin typeface="+mn-lt"/>
          <a:ea typeface="+mn-ea"/>
          <a:cs typeface="+mn-cs"/>
        </a:defRPr>
      </a:lvl5pPr>
      <a:lvl6pPr marL="584502" algn="l" defTabSz="233801" rtl="0" eaLnBrk="1" latinLnBrk="0" hangingPunct="1">
        <a:defRPr sz="460" kern="1200">
          <a:solidFill>
            <a:schemeClr val="tx1"/>
          </a:solidFill>
          <a:latin typeface="+mn-lt"/>
          <a:ea typeface="+mn-ea"/>
          <a:cs typeface="+mn-cs"/>
        </a:defRPr>
      </a:lvl6pPr>
      <a:lvl7pPr marL="701402" algn="l" defTabSz="233801" rtl="0" eaLnBrk="1" latinLnBrk="0" hangingPunct="1">
        <a:defRPr sz="460" kern="1200">
          <a:solidFill>
            <a:schemeClr val="tx1"/>
          </a:solidFill>
          <a:latin typeface="+mn-lt"/>
          <a:ea typeface="+mn-ea"/>
          <a:cs typeface="+mn-cs"/>
        </a:defRPr>
      </a:lvl7pPr>
      <a:lvl8pPr marL="818302" algn="l" defTabSz="233801" rtl="0" eaLnBrk="1" latinLnBrk="0" hangingPunct="1">
        <a:defRPr sz="460" kern="1200">
          <a:solidFill>
            <a:schemeClr val="tx1"/>
          </a:solidFill>
          <a:latin typeface="+mn-lt"/>
          <a:ea typeface="+mn-ea"/>
          <a:cs typeface="+mn-cs"/>
        </a:defRPr>
      </a:lvl8pPr>
      <a:lvl9pPr marL="935203" algn="l" defTabSz="233801" rtl="0" eaLnBrk="1" latinLnBrk="0" hangingPunct="1">
        <a:defRPr sz="4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0FA2B275-2986-B8FE-C8CD-0557BDCE99BA}"/>
              </a:ext>
            </a:extLst>
          </p:cNvPr>
          <p:cNvPicPr>
            <a:picLocks noChangeAspect="1"/>
          </p:cNvPicPr>
          <p:nvPr/>
        </p:nvPicPr>
        <p:blipFill>
          <a:blip r:embed="rId3"/>
          <a:stretch>
            <a:fillRect/>
          </a:stretch>
        </p:blipFill>
        <p:spPr>
          <a:xfrm>
            <a:off x="13494" y="4373987"/>
            <a:ext cx="9144000" cy="769601"/>
          </a:xfrm>
          <a:prstGeom prst="rect">
            <a:avLst/>
          </a:prstGeom>
        </p:spPr>
      </p:pic>
      <p:sp>
        <p:nvSpPr>
          <p:cNvPr id="2" name="TextBox 1">
            <a:extLst>
              <a:ext uri="{FF2B5EF4-FFF2-40B4-BE49-F238E27FC236}">
                <a16:creationId xmlns:a16="http://schemas.microsoft.com/office/drawing/2014/main" id="{16BED566-BA40-EA94-E133-8AED39D59EE3}"/>
              </a:ext>
            </a:extLst>
          </p:cNvPr>
          <p:cNvSpPr txBox="1">
            <a:spLocks noChangeArrowheads="1"/>
          </p:cNvSpPr>
          <p:nvPr/>
        </p:nvSpPr>
        <p:spPr bwMode="auto">
          <a:xfrm>
            <a:off x="398463" y="725488"/>
            <a:ext cx="8374062" cy="958083"/>
          </a:xfrm>
          <a:prstGeom prst="rect">
            <a:avLst/>
          </a:prstGeom>
          <a:noFill/>
          <a:ln>
            <a:noFill/>
          </a:ln>
        </p:spPr>
        <p:txBody>
          <a:bodyPr>
            <a:spAutoFit/>
          </a:bodyPr>
          <a:lstStyle>
            <a:lvl1pPr>
              <a:defRPr sz="5900">
                <a:solidFill>
                  <a:schemeClr val="tx1"/>
                </a:solidFill>
                <a:latin typeface="Arial" panose="020B0604020202020204" pitchFamily="34" charset="0"/>
                <a:ea typeface="MS PGothic" panose="020B0600070205080204" pitchFamily="34" charset="-128"/>
              </a:defRPr>
            </a:lvl1pPr>
            <a:lvl2pPr marL="742950" indent="-285750">
              <a:defRPr sz="5900">
                <a:solidFill>
                  <a:schemeClr val="tx1"/>
                </a:solidFill>
                <a:latin typeface="Arial" panose="020B0604020202020204" pitchFamily="34" charset="0"/>
                <a:ea typeface="MS PGothic" panose="020B0600070205080204" pitchFamily="34" charset="-128"/>
              </a:defRPr>
            </a:lvl2pPr>
            <a:lvl3pPr marL="1143000" indent="-228600">
              <a:defRPr sz="5900">
                <a:solidFill>
                  <a:schemeClr val="tx1"/>
                </a:solidFill>
                <a:latin typeface="Arial" panose="020B0604020202020204" pitchFamily="34" charset="0"/>
                <a:ea typeface="MS PGothic" panose="020B0600070205080204" pitchFamily="34" charset="-128"/>
              </a:defRPr>
            </a:lvl3pPr>
            <a:lvl4pPr marL="1600200" indent="-228600">
              <a:defRPr sz="5900">
                <a:solidFill>
                  <a:schemeClr val="tx1"/>
                </a:solidFill>
                <a:latin typeface="Arial" panose="020B0604020202020204" pitchFamily="34" charset="0"/>
                <a:ea typeface="MS PGothic" panose="020B0600070205080204" pitchFamily="34" charset="-128"/>
              </a:defRPr>
            </a:lvl4pPr>
            <a:lvl5pPr marL="2057400" indent="-228600">
              <a:defRPr sz="59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59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59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59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5900">
                <a:solidFill>
                  <a:schemeClr val="tx1"/>
                </a:solidFill>
                <a:latin typeface="Arial" panose="020B0604020202020204" pitchFamily="34" charset="0"/>
                <a:ea typeface="MS PGothic" panose="020B0600070205080204" pitchFamily="34" charset="-128"/>
              </a:defRPr>
            </a:lvl9pPr>
          </a:lstStyle>
          <a:p>
            <a:pPr>
              <a:defRPr/>
            </a:pPr>
            <a:r>
              <a:rPr lang="en-US" altLang="en-US" sz="2813" b="1" dirty="0">
                <a:latin typeface="+mj-lt"/>
              </a:rPr>
              <a:t>A Body Shape Index at Age 25-64 Predicts Mortality and CHD Hospitalization</a:t>
            </a:r>
          </a:p>
        </p:txBody>
      </p:sp>
      <p:sp>
        <p:nvSpPr>
          <p:cNvPr id="3" name="TextBox 2">
            <a:extLst>
              <a:ext uri="{FF2B5EF4-FFF2-40B4-BE49-F238E27FC236}">
                <a16:creationId xmlns:a16="http://schemas.microsoft.com/office/drawing/2014/main" id="{73B7D1EE-D594-16EC-2328-AC18BB41C5DD}"/>
              </a:ext>
            </a:extLst>
          </p:cNvPr>
          <p:cNvSpPr txBox="1"/>
          <p:nvPr/>
        </p:nvSpPr>
        <p:spPr>
          <a:xfrm>
            <a:off x="398463" y="3035300"/>
            <a:ext cx="8374062" cy="807913"/>
          </a:xfrm>
          <a:prstGeom prst="rect">
            <a:avLst/>
          </a:prstGeom>
          <a:noFill/>
        </p:spPr>
        <p:txBody>
          <a:bodyPr>
            <a:spAutoFit/>
          </a:bodyPr>
          <a:lstStyle/>
          <a:p>
            <a:pPr eaLnBrk="1" hangingPunct="1">
              <a:buClr>
                <a:schemeClr val="accent2">
                  <a:lumMod val="50000"/>
                </a:schemeClr>
              </a:buClr>
              <a:defRPr/>
            </a:pPr>
            <a:r>
              <a:rPr lang="en-US" altLang="ja-JP" sz="1500" b="1" dirty="0">
                <a:solidFill>
                  <a:schemeClr val="bg1"/>
                </a:solidFill>
                <a:ea typeface="ＭＳ Ｐゴシック" pitchFamily="34" charset="-128"/>
              </a:rPr>
              <a:t>Itamar Shafran</a:t>
            </a:r>
            <a:r>
              <a:rPr lang="en-US" altLang="ja-JP" sz="1500" baseline="30000" dirty="0">
                <a:solidFill>
                  <a:schemeClr val="bg1"/>
                </a:solidFill>
                <a:ea typeface="ＭＳ Ｐゴシック" pitchFamily="34" charset="-128"/>
              </a:rPr>
              <a:t>1</a:t>
            </a:r>
            <a:r>
              <a:rPr lang="en-US" altLang="ja-JP" sz="1500" dirty="0">
                <a:solidFill>
                  <a:schemeClr val="bg1"/>
                </a:solidFill>
                <a:ea typeface="ＭＳ Ｐゴシック" pitchFamily="34" charset="-128"/>
              </a:rPr>
              <a:t>, Nir Y. Krakauer</a:t>
            </a:r>
            <a:r>
              <a:rPr lang="en-US" altLang="ja-JP" sz="1500" baseline="30000" dirty="0">
                <a:solidFill>
                  <a:schemeClr val="bg1"/>
                </a:solidFill>
                <a:ea typeface="ＭＳ Ｐゴシック" pitchFamily="34" charset="-128"/>
              </a:rPr>
              <a:t>2</a:t>
            </a:r>
            <a:r>
              <a:rPr lang="en-US" altLang="ja-JP" sz="1500" dirty="0">
                <a:solidFill>
                  <a:schemeClr val="bg1"/>
                </a:solidFill>
                <a:ea typeface="ＭＳ Ｐゴシック" pitchFamily="34" charset="-128"/>
              </a:rPr>
              <a:t>, Jesse C. Krakauer</a:t>
            </a:r>
            <a:r>
              <a:rPr lang="en-US" altLang="ja-JP" sz="1500" baseline="30000" dirty="0">
                <a:solidFill>
                  <a:schemeClr val="bg1"/>
                </a:solidFill>
                <a:ea typeface="ＭＳ Ｐゴシック" pitchFamily="34" charset="-128"/>
              </a:rPr>
              <a:t>3</a:t>
            </a:r>
            <a:r>
              <a:rPr lang="en-US" altLang="ja-JP" sz="1500" dirty="0">
                <a:solidFill>
                  <a:schemeClr val="bg1"/>
                </a:solidFill>
                <a:ea typeface="ＭＳ Ｐゴシック" pitchFamily="34" charset="-128"/>
              </a:rPr>
              <a:t>, Gali Cohen</a:t>
            </a:r>
            <a:r>
              <a:rPr lang="en-US" altLang="ja-JP" sz="1500" baseline="30000" dirty="0">
                <a:solidFill>
                  <a:schemeClr val="bg1"/>
                </a:solidFill>
                <a:ea typeface="ＭＳ Ｐゴシック" pitchFamily="34" charset="-128"/>
              </a:rPr>
              <a:t>1</a:t>
            </a:r>
            <a:r>
              <a:rPr lang="en-US" altLang="ja-JP" sz="1500" dirty="0">
                <a:solidFill>
                  <a:schemeClr val="bg1"/>
                </a:solidFill>
                <a:ea typeface="ＭＳ Ｐゴシック" pitchFamily="34" charset="-128"/>
              </a:rPr>
              <a:t>, Yariv Gerber</a:t>
            </a:r>
            <a:r>
              <a:rPr lang="en-US" altLang="ja-JP" sz="1500" baseline="30000" dirty="0">
                <a:solidFill>
                  <a:schemeClr val="bg1"/>
                </a:solidFill>
                <a:ea typeface="ＭＳ Ｐゴシック" pitchFamily="34" charset="-128"/>
              </a:rPr>
              <a:t>1</a:t>
            </a:r>
          </a:p>
          <a:p>
            <a:pPr eaLnBrk="1" hangingPunct="1">
              <a:buClr>
                <a:schemeClr val="accent2">
                  <a:lumMod val="50000"/>
                </a:schemeClr>
              </a:buClr>
              <a:defRPr/>
            </a:pPr>
            <a:r>
              <a:rPr lang="en-US" altLang="ja-JP" sz="1050" dirty="0">
                <a:solidFill>
                  <a:schemeClr val="bg1"/>
                </a:solidFill>
                <a:ea typeface="ＭＳ Ｐゴシック" pitchFamily="34" charset="-128"/>
              </a:rPr>
              <a:t>1 Department of Epidemiology and Preventive Medicine, School of Public Health, Faculty of Medicine, Tel Aviv University, Tel Aviv, Israel </a:t>
            </a:r>
          </a:p>
          <a:p>
            <a:pPr eaLnBrk="1" hangingPunct="1">
              <a:buClr>
                <a:schemeClr val="accent2">
                  <a:lumMod val="50000"/>
                </a:schemeClr>
              </a:buClr>
              <a:defRPr/>
            </a:pPr>
            <a:r>
              <a:rPr lang="en-US" altLang="ja-JP" sz="1050" dirty="0">
                <a:solidFill>
                  <a:schemeClr val="bg1"/>
                </a:solidFill>
                <a:ea typeface="ＭＳ Ｐゴシック" pitchFamily="34" charset="-128"/>
              </a:rPr>
              <a:t>2 Department of Civil Engineering, City College of New York, New York, NY 10031, USA </a:t>
            </a:r>
          </a:p>
          <a:p>
            <a:pPr eaLnBrk="1" hangingPunct="1">
              <a:buClr>
                <a:schemeClr val="accent2">
                  <a:lumMod val="50000"/>
                </a:schemeClr>
              </a:buClr>
              <a:defRPr/>
            </a:pPr>
            <a:r>
              <a:rPr lang="en-US" altLang="ja-JP" sz="1050" dirty="0">
                <a:solidFill>
                  <a:schemeClr val="bg1"/>
                </a:solidFill>
                <a:ea typeface="ＭＳ Ｐゴシック" pitchFamily="34" charset="-128"/>
              </a:rPr>
              <a:t>3 Associated Physicians/Endocrinology, Berkley, MI 48072, USA</a:t>
            </a:r>
          </a:p>
        </p:txBody>
      </p:sp>
      <p:sp>
        <p:nvSpPr>
          <p:cNvPr id="6" name="TextBox 5">
            <a:extLst>
              <a:ext uri="{FF2B5EF4-FFF2-40B4-BE49-F238E27FC236}">
                <a16:creationId xmlns:a16="http://schemas.microsoft.com/office/drawing/2014/main" id="{D580F588-720C-D761-778E-0698240DFF12}"/>
              </a:ext>
            </a:extLst>
          </p:cNvPr>
          <p:cNvSpPr txBox="1"/>
          <p:nvPr/>
        </p:nvSpPr>
        <p:spPr>
          <a:xfrm>
            <a:off x="398463" y="4756150"/>
            <a:ext cx="1663700" cy="323850"/>
          </a:xfrm>
          <a:prstGeom prst="rect">
            <a:avLst/>
          </a:prstGeom>
          <a:noFill/>
        </p:spPr>
        <p:txBody>
          <a:bodyPr>
            <a:spAutoFit/>
          </a:bodyPr>
          <a:lstStyle/>
          <a:p>
            <a:pPr eaLnBrk="1" hangingPunct="1">
              <a:buClr>
                <a:schemeClr val="accent2">
                  <a:lumMod val="50000"/>
                </a:schemeClr>
              </a:buClr>
              <a:defRPr/>
            </a:pPr>
            <a:r>
              <a:rPr lang="en-US" altLang="ja-JP" sz="1500" dirty="0">
                <a:solidFill>
                  <a:schemeClr val="bg1"/>
                </a:solidFill>
                <a:ea typeface="ＭＳ Ｐゴシック" pitchFamily="34" charset="-128"/>
              </a:rPr>
              <a:t>Abstract: 1806</a:t>
            </a:r>
            <a:endParaRPr lang="en-US" sz="1500" dirty="0">
              <a:solidFill>
                <a:schemeClr val="bg1"/>
              </a:solidFill>
            </a:endParaRPr>
          </a:p>
        </p:txBody>
      </p:sp>
      <p:pic>
        <p:nvPicPr>
          <p:cNvPr id="1026" name="Picture 2">
            <a:extLst>
              <a:ext uri="{FF2B5EF4-FFF2-40B4-BE49-F238E27FC236}">
                <a16:creationId xmlns:a16="http://schemas.microsoft.com/office/drawing/2014/main" id="{B9D040B6-9152-BDEC-E605-55C75EB29C2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2639122" cy="567686"/>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a:extLst>
              <a:ext uri="{FF2B5EF4-FFF2-40B4-BE49-F238E27FC236}">
                <a16:creationId xmlns:a16="http://schemas.microsoft.com/office/drawing/2014/main" id="{F74FCD6F-5A01-17C3-4174-29438D3A63C4}"/>
              </a:ext>
            </a:extLst>
          </p:cNvPr>
          <p:cNvPicPr>
            <a:picLocks noChangeAspect="1"/>
          </p:cNvPicPr>
          <p:nvPr/>
        </p:nvPicPr>
        <p:blipFill>
          <a:blip r:embed="rId5"/>
          <a:stretch>
            <a:fillRect/>
          </a:stretch>
        </p:blipFill>
        <p:spPr>
          <a:xfrm>
            <a:off x="7841650" y="0"/>
            <a:ext cx="1315844" cy="56820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840083-2E27-6FC0-10BE-315CF2011804}"/>
              </a:ext>
            </a:extLst>
          </p:cNvPr>
          <p:cNvSpPr>
            <a:spLocks noGrp="1"/>
          </p:cNvSpPr>
          <p:nvPr>
            <p:ph type="title"/>
          </p:nvPr>
        </p:nvSpPr>
        <p:spPr>
          <a:xfrm>
            <a:off x="222250" y="136525"/>
            <a:ext cx="7748588" cy="317500"/>
          </a:xfrm>
        </p:spPr>
        <p:txBody>
          <a:bodyPr/>
          <a:lstStyle/>
          <a:p>
            <a:pPr defTabSz="761476">
              <a:defRPr/>
            </a:pPr>
            <a:r>
              <a:rPr lang="en-US" dirty="0"/>
              <a:t>Financial Disclosure</a:t>
            </a:r>
          </a:p>
        </p:txBody>
      </p:sp>
      <p:sp>
        <p:nvSpPr>
          <p:cNvPr id="3" name="Content Placeholder 2">
            <a:extLst>
              <a:ext uri="{FF2B5EF4-FFF2-40B4-BE49-F238E27FC236}">
                <a16:creationId xmlns:a16="http://schemas.microsoft.com/office/drawing/2014/main" id="{D6A56AEA-1083-2053-0BD8-AA9EA8DFBC24}"/>
              </a:ext>
            </a:extLst>
          </p:cNvPr>
          <p:cNvSpPr>
            <a:spLocks noGrp="1"/>
          </p:cNvSpPr>
          <p:nvPr>
            <p:ph sz="half" idx="1"/>
          </p:nvPr>
        </p:nvSpPr>
        <p:spPr>
          <a:xfrm>
            <a:off x="457200" y="873125"/>
            <a:ext cx="4094163" cy="3395663"/>
          </a:xfrm>
        </p:spPr>
        <p:txBody>
          <a:bodyPr/>
          <a:lstStyle/>
          <a:p>
            <a:pPr marL="0" indent="0">
              <a:buFontTx/>
              <a:buNone/>
              <a:defRPr/>
            </a:pPr>
            <a:r>
              <a:rPr lang="en-US" altLang="en-US" sz="1100" dirty="0"/>
              <a:t>DISCLOSURES FROM PAST 12 MONTHS:</a:t>
            </a:r>
            <a:endParaRPr lang="en-US" altLang="en-US" sz="900" dirty="0"/>
          </a:p>
          <a:p>
            <a:pPr marL="0" indent="0">
              <a:buFontTx/>
              <a:buNone/>
              <a:defRPr/>
            </a:pPr>
            <a:endParaRPr lang="en-US" altLang="en-US" sz="900" dirty="0"/>
          </a:p>
          <a:p>
            <a:pPr marL="0" indent="0">
              <a:buFontTx/>
              <a:buNone/>
              <a:defRPr/>
            </a:pPr>
            <a:r>
              <a:rPr lang="en-US" altLang="en-US" sz="1000" b="1" dirty="0"/>
              <a:t>Presenter: </a:t>
            </a:r>
            <a:r>
              <a:rPr lang="he-IL" altLang="en-US" sz="1000" dirty="0" err="1"/>
              <a:t>It</a:t>
            </a:r>
            <a:r>
              <a:rPr lang="en-US" altLang="en-US" sz="1000" dirty="0" err="1"/>
              <a:t>amar</a:t>
            </a:r>
            <a:r>
              <a:rPr lang="en-US" altLang="en-US" sz="1000" dirty="0"/>
              <a:t> Shafran, MD</a:t>
            </a:r>
          </a:p>
          <a:p>
            <a:pPr marL="0" indent="0">
              <a:buNone/>
              <a:defRPr/>
            </a:pPr>
            <a:r>
              <a:rPr lang="en-US" altLang="en-US" sz="1000" dirty="0"/>
              <a:t>Nothing to disclose</a:t>
            </a:r>
          </a:p>
          <a:p>
            <a:pPr marL="0" indent="0">
              <a:buFontTx/>
              <a:buNone/>
              <a:defRPr/>
            </a:pPr>
            <a:endParaRPr lang="en-US" altLang="en-US" sz="1000" dirty="0"/>
          </a:p>
          <a:p>
            <a:pPr marL="0" indent="0">
              <a:buFontTx/>
              <a:buNone/>
              <a:defRPr/>
            </a:pPr>
            <a:r>
              <a:rPr lang="en-US" altLang="en-US" sz="1000" b="1" dirty="0"/>
              <a:t>Co-author: </a:t>
            </a:r>
            <a:r>
              <a:rPr lang="en-US" altLang="en-US" sz="1000" dirty="0"/>
              <a:t>Nir Y. </a:t>
            </a:r>
            <a:r>
              <a:rPr lang="en-US" altLang="en-US" sz="1000" dirty="0" err="1"/>
              <a:t>Krakuer</a:t>
            </a:r>
            <a:r>
              <a:rPr lang="en-US" altLang="en-US" sz="1000" dirty="0"/>
              <a:t>, </a:t>
            </a:r>
            <a:r>
              <a:rPr lang="en-US" altLang="en-US" sz="1000" dirty="0" err="1"/>
              <a:t>Phd</a:t>
            </a:r>
            <a:endParaRPr lang="en-US" altLang="en-US" sz="1000" dirty="0"/>
          </a:p>
          <a:p>
            <a:pPr marL="0" indent="0">
              <a:buNone/>
              <a:defRPr/>
            </a:pPr>
            <a:r>
              <a:rPr lang="en-US" altLang="en-US" sz="1000" dirty="0"/>
              <a:t>Nothing to disclose</a:t>
            </a:r>
          </a:p>
          <a:p>
            <a:pPr marL="0" indent="0" defTabSz="761476">
              <a:buFontTx/>
              <a:buNone/>
              <a:defRPr/>
            </a:pPr>
            <a:endParaRPr lang="en-US" sz="1000" dirty="0"/>
          </a:p>
          <a:p>
            <a:pPr marL="0" marR="0" lvl="0" indent="0" algn="l" defTabSz="760413" rtl="0" eaLnBrk="0" fontAlgn="base" latinLnBrk="0" hangingPunct="0">
              <a:lnSpc>
                <a:spcPct val="100000"/>
              </a:lnSpc>
              <a:spcBef>
                <a:spcPct val="20000"/>
              </a:spcBef>
              <a:spcAft>
                <a:spcPct val="0"/>
              </a:spcAft>
              <a:buClrTx/>
              <a:buSzTx/>
              <a:buFontTx/>
              <a:buNone/>
              <a:tabLst/>
              <a:defRPr/>
            </a:pPr>
            <a:r>
              <a:rPr kumimoji="0" lang="en-US" altLang="en-US" sz="1000" b="1" i="0" u="none" strike="noStrike" kern="0" cap="none" spc="0" normalizeH="0" baseline="0" noProof="0" dirty="0">
                <a:ln>
                  <a:noFill/>
                </a:ln>
                <a:solidFill>
                  <a:srgbClr val="000000"/>
                </a:solidFill>
                <a:effectLst/>
                <a:uLnTx/>
                <a:uFillTx/>
                <a:latin typeface="Arial"/>
                <a:ea typeface="MS PGothic" panose="020B0600070205080204" pitchFamily="34" charset="-128"/>
                <a:cs typeface="Arial"/>
              </a:rPr>
              <a:t>Co-author: </a:t>
            </a:r>
            <a:r>
              <a:rPr lang="en-US" altLang="en-US" sz="1000" dirty="0">
                <a:solidFill>
                  <a:srgbClr val="000000"/>
                </a:solidFill>
                <a:latin typeface="Arial"/>
                <a:cs typeface="Arial"/>
              </a:rPr>
              <a:t>Jesse C. </a:t>
            </a:r>
            <a:r>
              <a:rPr lang="en-US" altLang="en-US" sz="1000" dirty="0" err="1">
                <a:solidFill>
                  <a:srgbClr val="000000"/>
                </a:solidFill>
                <a:latin typeface="Arial"/>
                <a:cs typeface="Arial"/>
              </a:rPr>
              <a:t>Krakuer</a:t>
            </a:r>
            <a:r>
              <a:rPr lang="en-US" altLang="en-US" sz="1000" dirty="0">
                <a:solidFill>
                  <a:srgbClr val="000000"/>
                </a:solidFill>
                <a:latin typeface="Arial"/>
                <a:cs typeface="Arial"/>
              </a:rPr>
              <a:t>, MD</a:t>
            </a:r>
            <a:endParaRPr kumimoji="0" lang="en-US" altLang="en-US" sz="1000" i="0" u="none" strike="noStrike" kern="0" cap="none" spc="0" normalizeH="0" baseline="0" noProof="0" dirty="0">
              <a:ln>
                <a:noFill/>
              </a:ln>
              <a:solidFill>
                <a:srgbClr val="000000"/>
              </a:solidFill>
              <a:effectLst/>
              <a:uLnTx/>
              <a:uFillTx/>
              <a:latin typeface="Arial"/>
              <a:ea typeface="MS PGothic" panose="020B0600070205080204" pitchFamily="34" charset="-128"/>
              <a:cs typeface="Arial"/>
            </a:endParaRPr>
          </a:p>
          <a:p>
            <a:pPr marL="0" indent="0">
              <a:buNone/>
              <a:defRPr/>
            </a:pPr>
            <a:r>
              <a:rPr lang="en-US" altLang="en-US" sz="1000" dirty="0"/>
              <a:t>Nothing to disclose</a:t>
            </a:r>
          </a:p>
          <a:p>
            <a:pPr marL="0" indent="0" defTabSz="761476">
              <a:buFontTx/>
              <a:buNone/>
              <a:defRPr/>
            </a:pPr>
            <a:endParaRPr lang="en-US" sz="1000" dirty="0"/>
          </a:p>
          <a:p>
            <a:pPr marL="0" marR="0" lvl="0" indent="0" algn="l" defTabSz="760413" rtl="0" eaLnBrk="0" fontAlgn="base" latinLnBrk="0" hangingPunct="0">
              <a:lnSpc>
                <a:spcPct val="100000"/>
              </a:lnSpc>
              <a:spcBef>
                <a:spcPct val="20000"/>
              </a:spcBef>
              <a:spcAft>
                <a:spcPct val="0"/>
              </a:spcAft>
              <a:buClrTx/>
              <a:buSzTx/>
              <a:buFontTx/>
              <a:buNone/>
              <a:tabLst/>
              <a:defRPr/>
            </a:pPr>
            <a:r>
              <a:rPr kumimoji="0" lang="en-US" altLang="en-US" sz="1000" b="1" i="0" u="none" strike="noStrike" kern="0" cap="none" spc="0" normalizeH="0" baseline="0" noProof="0" dirty="0">
                <a:ln>
                  <a:noFill/>
                </a:ln>
                <a:solidFill>
                  <a:srgbClr val="000000"/>
                </a:solidFill>
                <a:effectLst/>
                <a:uLnTx/>
                <a:uFillTx/>
                <a:latin typeface="Arial"/>
                <a:ea typeface="MS PGothic" panose="020B0600070205080204" pitchFamily="34" charset="-128"/>
                <a:cs typeface="Arial"/>
              </a:rPr>
              <a:t>Co-author: </a:t>
            </a:r>
            <a:r>
              <a:rPr kumimoji="0" lang="en-US" altLang="en-US" sz="1000" i="0" u="none" strike="noStrike" kern="0" cap="none" spc="0" normalizeH="0" baseline="0" noProof="0" dirty="0">
                <a:ln>
                  <a:noFill/>
                </a:ln>
                <a:solidFill>
                  <a:srgbClr val="000000"/>
                </a:solidFill>
                <a:effectLst/>
                <a:uLnTx/>
                <a:uFillTx/>
                <a:latin typeface="Arial"/>
                <a:ea typeface="MS PGothic" panose="020B0600070205080204" pitchFamily="34" charset="-128"/>
                <a:cs typeface="Arial"/>
              </a:rPr>
              <a:t>Gali Cohen, PhD</a:t>
            </a:r>
          </a:p>
          <a:p>
            <a:pPr marL="0" indent="0">
              <a:buNone/>
              <a:defRPr/>
            </a:pPr>
            <a:r>
              <a:rPr lang="en-US" altLang="en-US" sz="1000" dirty="0"/>
              <a:t>Nothing to disclose</a:t>
            </a:r>
          </a:p>
          <a:p>
            <a:pPr marL="0" indent="0" defTabSz="761476">
              <a:buFontTx/>
              <a:buNone/>
              <a:defRPr/>
            </a:pPr>
            <a:endParaRPr lang="en-US" sz="1000" dirty="0"/>
          </a:p>
          <a:p>
            <a:pPr marL="0" marR="0" lvl="0" indent="0" algn="l" defTabSz="760413" rtl="0" eaLnBrk="0" fontAlgn="base" latinLnBrk="0" hangingPunct="0">
              <a:lnSpc>
                <a:spcPct val="100000"/>
              </a:lnSpc>
              <a:spcBef>
                <a:spcPct val="20000"/>
              </a:spcBef>
              <a:spcAft>
                <a:spcPct val="0"/>
              </a:spcAft>
              <a:buClrTx/>
              <a:buSzTx/>
              <a:buFontTx/>
              <a:buNone/>
              <a:tabLst/>
              <a:defRPr/>
            </a:pPr>
            <a:r>
              <a:rPr kumimoji="0" lang="en-US" altLang="en-US" sz="1000" b="1" i="0" u="none" strike="noStrike" kern="0" cap="none" spc="0" normalizeH="0" baseline="0" noProof="0" dirty="0">
                <a:ln>
                  <a:noFill/>
                </a:ln>
                <a:solidFill>
                  <a:srgbClr val="000000"/>
                </a:solidFill>
                <a:effectLst/>
                <a:uLnTx/>
                <a:uFillTx/>
                <a:latin typeface="Arial"/>
                <a:ea typeface="MS PGothic" panose="020B0600070205080204" pitchFamily="34" charset="-128"/>
                <a:cs typeface="Arial"/>
              </a:rPr>
              <a:t>Co-author: </a:t>
            </a:r>
            <a:r>
              <a:rPr kumimoji="0" lang="en-US" altLang="en-US" sz="1000" b="0" i="0" u="none" strike="noStrike" kern="0" cap="none" spc="0" normalizeH="0" baseline="0" noProof="0" dirty="0">
                <a:ln>
                  <a:noFill/>
                </a:ln>
                <a:solidFill>
                  <a:srgbClr val="000000"/>
                </a:solidFill>
                <a:effectLst/>
                <a:uLnTx/>
                <a:uFillTx/>
                <a:latin typeface="Arial"/>
                <a:ea typeface="MS PGothic" panose="020B0600070205080204" pitchFamily="34" charset="-128"/>
                <a:cs typeface="Arial"/>
              </a:rPr>
              <a:t>Yariv Gerber, PhD</a:t>
            </a:r>
          </a:p>
          <a:p>
            <a:pPr marL="0" marR="0" lvl="0" indent="0" algn="l" defTabSz="760413" rtl="0" eaLnBrk="0" fontAlgn="base" latinLnBrk="0" hangingPunct="0">
              <a:lnSpc>
                <a:spcPct val="100000"/>
              </a:lnSpc>
              <a:spcBef>
                <a:spcPct val="20000"/>
              </a:spcBef>
              <a:spcAft>
                <a:spcPct val="0"/>
              </a:spcAft>
              <a:buClrTx/>
              <a:buSzTx/>
              <a:buFontTx/>
              <a:buNone/>
              <a:tabLst/>
              <a:defRPr/>
            </a:pPr>
            <a:r>
              <a:rPr kumimoji="0" lang="en-US" altLang="en-US" sz="1000" b="0" i="0" u="none" strike="noStrike" kern="0" cap="none" spc="0" normalizeH="0" baseline="0" noProof="0" dirty="0">
                <a:ln>
                  <a:noFill/>
                </a:ln>
                <a:solidFill>
                  <a:srgbClr val="000000"/>
                </a:solidFill>
                <a:effectLst/>
                <a:uLnTx/>
                <a:uFillTx/>
                <a:latin typeface="Arial"/>
                <a:ea typeface="MS PGothic" panose="020B0600070205080204" pitchFamily="34" charset="-128"/>
                <a:cs typeface="Arial"/>
              </a:rPr>
              <a:t>Nothing to disclose</a:t>
            </a:r>
          </a:p>
          <a:p>
            <a:pPr marL="0" indent="0" defTabSz="761476">
              <a:buFontTx/>
              <a:buNone/>
              <a:defRPr/>
            </a:pPr>
            <a:endParaRPr lang="en-US" b="1" dirty="0"/>
          </a:p>
        </p:txBody>
      </p:sp>
      <p:sp>
        <p:nvSpPr>
          <p:cNvPr id="4" name="Content Placeholder 3">
            <a:extLst>
              <a:ext uri="{FF2B5EF4-FFF2-40B4-BE49-F238E27FC236}">
                <a16:creationId xmlns:a16="http://schemas.microsoft.com/office/drawing/2014/main" id="{2CCA52A1-9177-591E-867F-96CBB0BACCDA}"/>
              </a:ext>
            </a:extLst>
          </p:cNvPr>
          <p:cNvSpPr>
            <a:spLocks noGrp="1"/>
          </p:cNvSpPr>
          <p:nvPr>
            <p:ph sz="half" idx="2"/>
          </p:nvPr>
        </p:nvSpPr>
        <p:spPr>
          <a:xfrm>
            <a:off x="4592638" y="869950"/>
            <a:ext cx="4094162" cy="3395663"/>
          </a:xfrm>
        </p:spPr>
        <p:txBody>
          <a:bodyPr/>
          <a:lstStyle/>
          <a:p>
            <a:pPr marL="0" indent="0" algn="l" defTabSz="761476" eaLnBrk="0" fontAlgn="base" hangingPunct="0">
              <a:spcBef>
                <a:spcPct val="20000"/>
              </a:spcBef>
              <a:spcAft>
                <a:spcPct val="0"/>
              </a:spcAft>
              <a:buNone/>
              <a:defRPr/>
            </a:pPr>
            <a:endParaRPr lang="en-US" dirty="0"/>
          </a:p>
        </p:txBody>
      </p:sp>
      <p:grpSp>
        <p:nvGrpSpPr>
          <p:cNvPr id="7" name="Group 6">
            <a:extLst>
              <a:ext uri="{FF2B5EF4-FFF2-40B4-BE49-F238E27FC236}">
                <a16:creationId xmlns:a16="http://schemas.microsoft.com/office/drawing/2014/main" id="{D129EEE4-D4E9-D953-E308-42EB0CFC481A}"/>
              </a:ext>
            </a:extLst>
          </p:cNvPr>
          <p:cNvGrpSpPr/>
          <p:nvPr/>
        </p:nvGrpSpPr>
        <p:grpSpPr>
          <a:xfrm>
            <a:off x="13494" y="4373987"/>
            <a:ext cx="9144000" cy="769601"/>
            <a:chOff x="13494" y="4373987"/>
            <a:chExt cx="9144000" cy="769601"/>
          </a:xfrm>
        </p:grpSpPr>
        <p:pic>
          <p:nvPicPr>
            <p:cNvPr id="5" name="Picture 4">
              <a:extLst>
                <a:ext uri="{FF2B5EF4-FFF2-40B4-BE49-F238E27FC236}">
                  <a16:creationId xmlns:a16="http://schemas.microsoft.com/office/drawing/2014/main" id="{B123DF0C-E2D3-B58F-93AB-5CD6A2ADDCFF}"/>
                </a:ext>
              </a:extLst>
            </p:cNvPr>
            <p:cNvPicPr>
              <a:picLocks noChangeAspect="1"/>
            </p:cNvPicPr>
            <p:nvPr/>
          </p:nvPicPr>
          <p:blipFill>
            <a:blip r:embed="rId3"/>
            <a:stretch>
              <a:fillRect/>
            </a:stretch>
          </p:blipFill>
          <p:spPr>
            <a:xfrm>
              <a:off x="13494" y="4373987"/>
              <a:ext cx="9144000" cy="769601"/>
            </a:xfrm>
            <a:prstGeom prst="rect">
              <a:avLst/>
            </a:prstGeom>
          </p:spPr>
        </p:pic>
        <p:sp>
          <p:nvSpPr>
            <p:cNvPr id="6" name="TextBox 5">
              <a:extLst>
                <a:ext uri="{FF2B5EF4-FFF2-40B4-BE49-F238E27FC236}">
                  <a16:creationId xmlns:a16="http://schemas.microsoft.com/office/drawing/2014/main" id="{7485D05F-139D-AA54-197B-B7146974CDB4}"/>
                </a:ext>
              </a:extLst>
            </p:cNvPr>
            <p:cNvSpPr txBox="1"/>
            <p:nvPr/>
          </p:nvSpPr>
          <p:spPr>
            <a:xfrm>
              <a:off x="398463" y="4756150"/>
              <a:ext cx="1663700" cy="323850"/>
            </a:xfrm>
            <a:prstGeom prst="rect">
              <a:avLst/>
            </a:prstGeom>
            <a:noFill/>
          </p:spPr>
          <p:txBody>
            <a:bodyPr>
              <a:spAutoFit/>
            </a:bodyPr>
            <a:lstStyle/>
            <a:p>
              <a:pPr eaLnBrk="1" hangingPunct="1">
                <a:buClr>
                  <a:schemeClr val="accent2">
                    <a:lumMod val="50000"/>
                  </a:schemeClr>
                </a:buClr>
                <a:defRPr/>
              </a:pPr>
              <a:r>
                <a:rPr lang="en-US" altLang="ja-JP" sz="1500" dirty="0">
                  <a:solidFill>
                    <a:schemeClr val="bg1"/>
                  </a:solidFill>
                  <a:ea typeface="ＭＳ Ｐゴシック" pitchFamily="34" charset="-128"/>
                </a:rPr>
                <a:t>Abstract: 1806</a:t>
              </a:r>
              <a:endParaRPr lang="en-US" sz="1500" dirty="0">
                <a:solidFill>
                  <a:schemeClr val="bg1"/>
                </a:solidFill>
              </a:endParaRPr>
            </a:p>
          </p:txBody>
        </p:sp>
      </p:grpSp>
      <p:sp>
        <p:nvSpPr>
          <p:cNvPr id="8" name="TextBox 7">
            <a:extLst>
              <a:ext uri="{FF2B5EF4-FFF2-40B4-BE49-F238E27FC236}">
                <a16:creationId xmlns:a16="http://schemas.microsoft.com/office/drawing/2014/main" id="{1F909AA7-7EFD-A1E6-CF3E-8ABE053D8BED}"/>
              </a:ext>
            </a:extLst>
          </p:cNvPr>
          <p:cNvSpPr txBox="1"/>
          <p:nvPr/>
        </p:nvSpPr>
        <p:spPr>
          <a:xfrm>
            <a:off x="398463" y="3962028"/>
            <a:ext cx="3422688" cy="338554"/>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en-US" sz="800" b="1" dirty="0">
                <a:solidFill>
                  <a:srgbClr val="000000"/>
                </a:solidFill>
                <a:effectLst/>
                <a:latin typeface="Palatino Linotype" panose="02040502050505030304" pitchFamily="18" charset="0"/>
                <a:ea typeface="SimSun" panose="02010600030101010101" pitchFamily="2" charset="-122"/>
                <a:cs typeface="Times New Roman" panose="02020603050405020304" pitchFamily="18" charset="0"/>
              </a:rPr>
              <a:t>This research was supported in part by the Chief Scientist Office of the Ministry of Health, Israel, and the Israel Science Foundation.</a:t>
            </a:r>
            <a:endParaRPr lang="en-US" sz="800"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909950-749D-C313-F0D0-3295B8850C71}"/>
              </a:ext>
            </a:extLst>
          </p:cNvPr>
          <p:cNvSpPr>
            <a:spLocks noGrp="1"/>
          </p:cNvSpPr>
          <p:nvPr>
            <p:ph type="title"/>
          </p:nvPr>
        </p:nvSpPr>
        <p:spPr>
          <a:xfrm>
            <a:off x="249238" y="136525"/>
            <a:ext cx="7721600" cy="317500"/>
          </a:xfrm>
        </p:spPr>
        <p:txBody>
          <a:bodyPr/>
          <a:lstStyle/>
          <a:p>
            <a:pPr defTabSz="761476">
              <a:defRPr/>
            </a:pPr>
            <a:r>
              <a:rPr lang="en-US" dirty="0"/>
              <a:t>Background</a:t>
            </a:r>
          </a:p>
        </p:txBody>
      </p:sp>
      <mc:AlternateContent xmlns:mc="http://schemas.openxmlformats.org/markup-compatibility/2006" xmlns:a14="http://schemas.microsoft.com/office/drawing/2010/main">
        <mc:Choice Requires="a14">
          <p:sp>
            <p:nvSpPr>
              <p:cNvPr id="18435" name="Content Placeholder 2">
                <a:extLst>
                  <a:ext uri="{FF2B5EF4-FFF2-40B4-BE49-F238E27FC236}">
                    <a16:creationId xmlns:a16="http://schemas.microsoft.com/office/drawing/2014/main" id="{377007E4-A846-78B0-E8F9-C66F0CCA1B68}"/>
                  </a:ext>
                </a:extLst>
              </p:cNvPr>
              <p:cNvSpPr>
                <a:spLocks noGrp="1"/>
              </p:cNvSpPr>
              <p:nvPr>
                <p:ph sz="half" idx="1"/>
              </p:nvPr>
            </p:nvSpPr>
            <p:spPr bwMode="auto">
              <a:xfrm>
                <a:off x="457200" y="869950"/>
                <a:ext cx="4094163" cy="3395663"/>
              </a:xfrm>
              <a:noFill/>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nSpc>
                    <a:spcPct val="150000"/>
                  </a:lnSpc>
                </a:pPr>
                <a:r>
                  <a:rPr lang="en-US" altLang="en-US" sz="1400" dirty="0"/>
                  <a:t>Obesity is a known risk factor for cardiovascular disease (CVD) morbidity and mortality. </a:t>
                </a:r>
              </a:p>
              <a:p>
                <a:pPr>
                  <a:lnSpc>
                    <a:spcPct val="150000"/>
                  </a:lnSpc>
                </a:pPr>
                <a:r>
                  <a:rPr lang="en-US" altLang="en-US" sz="1400" dirty="0"/>
                  <a:t>A body shape index (ABSI) is a waist circumference (WC) measure of abdominal obesity independent of body mass index (BMI).</a:t>
                </a:r>
              </a:p>
              <a:p>
                <a:pPr lvl="2">
                  <a:lnSpc>
                    <a:spcPct val="150000"/>
                  </a:lnSpc>
                </a:pPr>
                <a14:m>
                  <m:oMath xmlns:m="http://schemas.openxmlformats.org/officeDocument/2006/math">
                    <m:r>
                      <a:rPr lang="en-US" sz="1200" b="1" i="1" smtClean="0">
                        <a:effectLst/>
                        <a:latin typeface="Cambria Math" panose="02040503050406030204" pitchFamily="18" charset="0"/>
                        <a:ea typeface="Calibri" panose="020F0502020204030204" pitchFamily="34" charset="0"/>
                        <a:cs typeface="Arial" panose="020B0604020202020204" pitchFamily="34" charset="0"/>
                      </a:rPr>
                      <m:t>𝑨𝑩𝑺𝑰</m:t>
                    </m:r>
                    <m:r>
                      <a:rPr lang="en-US" sz="1200" b="1" i="1" smtClean="0">
                        <a:effectLst/>
                        <a:latin typeface="Cambria Math" panose="02040503050406030204" pitchFamily="18" charset="0"/>
                        <a:ea typeface="Calibri" panose="020F0502020204030204" pitchFamily="34" charset="0"/>
                        <a:cs typeface="Arial" panose="020B0604020202020204" pitchFamily="34" charset="0"/>
                      </a:rPr>
                      <m:t>=</m:t>
                    </m:r>
                    <m:f>
                      <m:fPr>
                        <m:ctrlPr>
                          <a:rPr lang="en-IL" sz="1200" b="1" i="1">
                            <a:effectLst/>
                            <a:latin typeface="Cambria Math" panose="02040503050406030204" pitchFamily="18" charset="0"/>
                            <a:ea typeface="Calibri" panose="020F0502020204030204" pitchFamily="34" charset="0"/>
                            <a:cs typeface="Arial" panose="020B0604020202020204" pitchFamily="34" charset="0"/>
                          </a:rPr>
                        </m:ctrlPr>
                      </m:fPr>
                      <m:num>
                        <m:r>
                          <a:rPr lang="en-US" sz="1200" b="1" i="1">
                            <a:effectLst/>
                            <a:latin typeface="Cambria Math" panose="02040503050406030204" pitchFamily="18" charset="0"/>
                            <a:ea typeface="Calibri" panose="020F0502020204030204" pitchFamily="34" charset="0"/>
                            <a:cs typeface="Arial" panose="020B0604020202020204" pitchFamily="34" charset="0"/>
                          </a:rPr>
                          <m:t>𝑾𝑪</m:t>
                        </m:r>
                      </m:num>
                      <m:den>
                        <m:r>
                          <a:rPr lang="en-US" sz="1200" b="1" i="1">
                            <a:effectLst/>
                            <a:latin typeface="Cambria Math" panose="02040503050406030204" pitchFamily="18" charset="0"/>
                            <a:ea typeface="Calibri" panose="020F0502020204030204" pitchFamily="34" charset="0"/>
                            <a:cs typeface="Arial" panose="020B0604020202020204" pitchFamily="34" charset="0"/>
                          </a:rPr>
                          <m:t>𝑩𝑴</m:t>
                        </m:r>
                        <m:sSup>
                          <m:sSupPr>
                            <m:ctrlPr>
                              <a:rPr lang="en-IL" sz="1200" b="1" i="1">
                                <a:effectLst/>
                                <a:latin typeface="Cambria Math" panose="02040503050406030204" pitchFamily="18" charset="0"/>
                                <a:ea typeface="Calibri" panose="020F0502020204030204" pitchFamily="34" charset="0"/>
                                <a:cs typeface="Arial" panose="020B0604020202020204" pitchFamily="34" charset="0"/>
                              </a:rPr>
                            </m:ctrlPr>
                          </m:sSupPr>
                          <m:e>
                            <m:r>
                              <a:rPr lang="en-US" sz="1200" b="1" i="1">
                                <a:effectLst/>
                                <a:latin typeface="Cambria Math" panose="02040503050406030204" pitchFamily="18" charset="0"/>
                                <a:ea typeface="Calibri" panose="020F0502020204030204" pitchFamily="34" charset="0"/>
                                <a:cs typeface="Arial" panose="020B0604020202020204" pitchFamily="34" charset="0"/>
                              </a:rPr>
                              <m:t>𝑰</m:t>
                            </m:r>
                          </m:e>
                          <m:sup>
                            <m:f>
                              <m:fPr>
                                <m:ctrlPr>
                                  <a:rPr lang="en-IL" sz="1200" b="1" i="1">
                                    <a:effectLst/>
                                    <a:latin typeface="Cambria Math" panose="02040503050406030204" pitchFamily="18" charset="0"/>
                                    <a:ea typeface="Calibri" panose="020F0502020204030204" pitchFamily="34" charset="0"/>
                                    <a:cs typeface="Arial" panose="020B0604020202020204" pitchFamily="34" charset="0"/>
                                  </a:rPr>
                                </m:ctrlPr>
                              </m:fPr>
                              <m:num>
                                <m:r>
                                  <a:rPr lang="en-US" sz="1200" b="1" i="1">
                                    <a:effectLst/>
                                    <a:latin typeface="Cambria Math" panose="02040503050406030204" pitchFamily="18" charset="0"/>
                                    <a:ea typeface="Calibri" panose="020F0502020204030204" pitchFamily="34" charset="0"/>
                                    <a:cs typeface="Arial" panose="020B0604020202020204" pitchFamily="34" charset="0"/>
                                  </a:rPr>
                                  <m:t>𝟐</m:t>
                                </m:r>
                              </m:num>
                              <m:den>
                                <m:r>
                                  <a:rPr lang="en-US" sz="1200" b="1" i="1">
                                    <a:effectLst/>
                                    <a:latin typeface="Cambria Math" panose="02040503050406030204" pitchFamily="18" charset="0"/>
                                    <a:ea typeface="Calibri" panose="020F0502020204030204" pitchFamily="34" charset="0"/>
                                    <a:cs typeface="Arial" panose="020B0604020202020204" pitchFamily="34" charset="0"/>
                                  </a:rPr>
                                  <m:t>𝟑</m:t>
                                </m:r>
                              </m:den>
                            </m:f>
                          </m:sup>
                        </m:sSup>
                        <m:r>
                          <a:rPr lang="en-US" sz="1200" b="1" i="1">
                            <a:effectLst/>
                            <a:latin typeface="Cambria Math" panose="02040503050406030204" pitchFamily="18" charset="0"/>
                            <a:ea typeface="Calibri" panose="020F0502020204030204" pitchFamily="34" charset="0"/>
                            <a:cs typeface="Arial" panose="020B0604020202020204" pitchFamily="34" charset="0"/>
                          </a:rPr>
                          <m:t>∗</m:t>
                        </m:r>
                        <m:r>
                          <a:rPr lang="en-US" sz="1200" b="1" i="1">
                            <a:effectLst/>
                            <a:latin typeface="Cambria Math" panose="02040503050406030204" pitchFamily="18" charset="0"/>
                            <a:ea typeface="Calibri" panose="020F0502020204030204" pitchFamily="34" charset="0"/>
                            <a:cs typeface="Arial" panose="020B0604020202020204" pitchFamily="34" charset="0"/>
                          </a:rPr>
                          <m:t>𝑯𝒆𝒊𝒈𝒉</m:t>
                        </m:r>
                        <m:sSup>
                          <m:sSupPr>
                            <m:ctrlPr>
                              <a:rPr lang="en-IL" sz="1200" b="1" i="1">
                                <a:effectLst/>
                                <a:latin typeface="Cambria Math" panose="02040503050406030204" pitchFamily="18" charset="0"/>
                                <a:ea typeface="Calibri" panose="020F0502020204030204" pitchFamily="34" charset="0"/>
                                <a:cs typeface="Arial" panose="020B0604020202020204" pitchFamily="34" charset="0"/>
                              </a:rPr>
                            </m:ctrlPr>
                          </m:sSupPr>
                          <m:e>
                            <m:r>
                              <a:rPr lang="en-US" sz="1200" b="1" i="1">
                                <a:effectLst/>
                                <a:latin typeface="Cambria Math" panose="02040503050406030204" pitchFamily="18" charset="0"/>
                                <a:ea typeface="Calibri" panose="020F0502020204030204" pitchFamily="34" charset="0"/>
                                <a:cs typeface="Arial" panose="020B0604020202020204" pitchFamily="34" charset="0"/>
                              </a:rPr>
                              <m:t>𝒕</m:t>
                            </m:r>
                          </m:e>
                          <m:sup>
                            <m:f>
                              <m:fPr>
                                <m:ctrlPr>
                                  <a:rPr lang="en-IL" sz="1200" b="1" i="1">
                                    <a:effectLst/>
                                    <a:latin typeface="Cambria Math" panose="02040503050406030204" pitchFamily="18" charset="0"/>
                                    <a:ea typeface="Calibri" panose="020F0502020204030204" pitchFamily="34" charset="0"/>
                                    <a:cs typeface="Arial" panose="020B0604020202020204" pitchFamily="34" charset="0"/>
                                  </a:rPr>
                                </m:ctrlPr>
                              </m:fPr>
                              <m:num>
                                <m:r>
                                  <a:rPr lang="en-US" sz="1200" b="1" i="1">
                                    <a:effectLst/>
                                    <a:latin typeface="Cambria Math" panose="02040503050406030204" pitchFamily="18" charset="0"/>
                                    <a:ea typeface="Calibri" panose="020F0502020204030204" pitchFamily="34" charset="0"/>
                                    <a:cs typeface="Arial" panose="020B0604020202020204" pitchFamily="34" charset="0"/>
                                  </a:rPr>
                                  <m:t>𝟏</m:t>
                                </m:r>
                              </m:num>
                              <m:den>
                                <m:r>
                                  <a:rPr lang="en-US" sz="1200" b="1" i="1">
                                    <a:effectLst/>
                                    <a:latin typeface="Cambria Math" panose="02040503050406030204" pitchFamily="18" charset="0"/>
                                    <a:ea typeface="Calibri" panose="020F0502020204030204" pitchFamily="34" charset="0"/>
                                    <a:cs typeface="Arial" panose="020B0604020202020204" pitchFamily="34" charset="0"/>
                                  </a:rPr>
                                  <m:t>𝟐</m:t>
                                </m:r>
                              </m:den>
                            </m:f>
                          </m:sup>
                        </m:sSup>
                      </m:den>
                    </m:f>
                  </m:oMath>
                </a14:m>
                <a:endParaRPr lang="en-US" altLang="en-US" sz="1400" dirty="0"/>
              </a:p>
              <a:p>
                <a:pPr>
                  <a:lnSpc>
                    <a:spcPct val="150000"/>
                  </a:lnSpc>
                </a:pPr>
                <a:r>
                  <a:rPr lang="en-US" altLang="en-US" sz="1400" dirty="0"/>
                  <a:t>ABSI has been shown to predict mortality and numerous clinical outcomes</a:t>
                </a:r>
                <a:r>
                  <a:rPr lang="en-US" altLang="en-US" sz="1800" dirty="0"/>
                  <a:t>.</a:t>
                </a:r>
              </a:p>
            </p:txBody>
          </p:sp>
        </mc:Choice>
        <mc:Fallback xmlns="">
          <p:sp>
            <p:nvSpPr>
              <p:cNvPr id="18435" name="Content Placeholder 2">
                <a:extLst>
                  <a:ext uri="{FF2B5EF4-FFF2-40B4-BE49-F238E27FC236}">
                    <a16:creationId xmlns:a16="http://schemas.microsoft.com/office/drawing/2014/main" id="{377007E4-A846-78B0-E8F9-C66F0CCA1B68}"/>
                  </a:ext>
                </a:extLst>
              </p:cNvPr>
              <p:cNvSpPr>
                <a:spLocks noGrp="1" noRot="1" noChangeAspect="1" noMove="1" noResize="1" noEditPoints="1" noAdjustHandles="1" noChangeArrowheads="1" noChangeShapeType="1" noTextEdit="1"/>
              </p:cNvSpPr>
              <p:nvPr>
                <p:ph sz="half" idx="1"/>
              </p:nvPr>
            </p:nvSpPr>
            <p:spPr bwMode="auto">
              <a:xfrm>
                <a:off x="457200" y="869950"/>
                <a:ext cx="4094163" cy="3395663"/>
              </a:xfrm>
              <a:blipFill>
                <a:blip r:embed="rId3"/>
                <a:stretch>
                  <a:fillRect l="-310" r="-619" b="-11940"/>
                </a:stretch>
              </a:blip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IL">
                    <a:noFill/>
                  </a:rPr>
                  <a:t> </a:t>
                </a:r>
              </a:p>
            </p:txBody>
          </p:sp>
        </mc:Fallback>
      </mc:AlternateContent>
      <p:sp>
        <p:nvSpPr>
          <p:cNvPr id="4" name="Content Placeholder 3">
            <a:extLst>
              <a:ext uri="{FF2B5EF4-FFF2-40B4-BE49-F238E27FC236}">
                <a16:creationId xmlns:a16="http://schemas.microsoft.com/office/drawing/2014/main" id="{398C6113-4D4C-7BC4-921A-FFAA11717680}"/>
              </a:ext>
            </a:extLst>
          </p:cNvPr>
          <p:cNvSpPr>
            <a:spLocks noGrp="1"/>
          </p:cNvSpPr>
          <p:nvPr>
            <p:ph sz="half" idx="2"/>
          </p:nvPr>
        </p:nvSpPr>
        <p:spPr>
          <a:xfrm>
            <a:off x="4592638" y="869950"/>
            <a:ext cx="4094162" cy="3395663"/>
          </a:xfrm>
        </p:spPr>
        <p:txBody>
          <a:bodyPr/>
          <a:lstStyle/>
          <a:p>
            <a:pPr defTabSz="761476">
              <a:lnSpc>
                <a:spcPct val="150000"/>
              </a:lnSpc>
              <a:defRPr/>
            </a:pPr>
            <a:r>
              <a:rPr lang="en-US" sz="1400" b="1" kern="0" dirty="0">
                <a:effectLst/>
                <a:ea typeface="Calibri" panose="020F0502020204030204" pitchFamily="34" charset="0"/>
              </a:rPr>
              <a:t>Aims:</a:t>
            </a:r>
            <a:r>
              <a:rPr lang="en-US" sz="1400" kern="0" dirty="0">
                <a:effectLst/>
                <a:ea typeface="Calibri" panose="020F0502020204030204" pitchFamily="34" charset="0"/>
              </a:rPr>
              <a:t> To study the predictive value of ABSI in conjunction with BMI for all-cause mortality and coronary heart disease (CHD) hospitalization among adult participants</a:t>
            </a:r>
            <a:r>
              <a:rPr lang="en-IL" sz="1400" dirty="0">
                <a:effectLst/>
              </a:rPr>
              <a:t> </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D50F79-0864-ED84-5857-986B4E25893D}"/>
              </a:ext>
            </a:extLst>
          </p:cNvPr>
          <p:cNvSpPr>
            <a:spLocks noGrp="1"/>
          </p:cNvSpPr>
          <p:nvPr>
            <p:ph type="title"/>
          </p:nvPr>
        </p:nvSpPr>
        <p:spPr>
          <a:xfrm>
            <a:off x="222250" y="136525"/>
            <a:ext cx="7748588" cy="317500"/>
          </a:xfrm>
        </p:spPr>
        <p:txBody>
          <a:bodyPr/>
          <a:lstStyle/>
          <a:p>
            <a:pPr defTabSz="761476">
              <a:defRPr/>
            </a:pPr>
            <a:r>
              <a:rPr lang="en-US" dirty="0"/>
              <a:t>Methods and Materials</a:t>
            </a:r>
          </a:p>
        </p:txBody>
      </p:sp>
      <p:sp>
        <p:nvSpPr>
          <p:cNvPr id="3" name="Content Placeholder 2">
            <a:extLst>
              <a:ext uri="{FF2B5EF4-FFF2-40B4-BE49-F238E27FC236}">
                <a16:creationId xmlns:a16="http://schemas.microsoft.com/office/drawing/2014/main" id="{62DFAA06-3D6A-A67B-7DE9-46083AB4D358}"/>
              </a:ext>
            </a:extLst>
          </p:cNvPr>
          <p:cNvSpPr>
            <a:spLocks noGrp="1"/>
          </p:cNvSpPr>
          <p:nvPr>
            <p:ph sz="half" idx="1"/>
          </p:nvPr>
        </p:nvSpPr>
        <p:spPr>
          <a:xfrm>
            <a:off x="457200" y="869950"/>
            <a:ext cx="8229600" cy="3395663"/>
          </a:xfrm>
        </p:spPr>
        <p:txBody>
          <a:bodyPr/>
          <a:lstStyle/>
          <a:p>
            <a:pPr defTabSz="2436722">
              <a:lnSpc>
                <a:spcPct val="150000"/>
              </a:lnSpc>
              <a:defRPr/>
            </a:pPr>
            <a:r>
              <a:rPr lang="en-US" sz="1400" dirty="0"/>
              <a:t>Participants (n=2,225) were drawn from the </a:t>
            </a:r>
            <a:r>
              <a:rPr lang="en-US" sz="1400" b="1" dirty="0"/>
              <a:t>First Israeli National Health and Nutrition Survey </a:t>
            </a:r>
            <a:r>
              <a:rPr lang="en-US" sz="1400" dirty="0"/>
              <a:t>(1999-2001), constituting adults aged 25-64, representative of the Israeli population.</a:t>
            </a:r>
            <a:endParaRPr lang="he-IL" sz="1400" dirty="0"/>
          </a:p>
          <a:p>
            <a:pPr defTabSz="2436722">
              <a:lnSpc>
                <a:spcPct val="150000"/>
              </a:lnSpc>
              <a:defRPr/>
            </a:pPr>
            <a:r>
              <a:rPr lang="en-US" sz="1400" dirty="0"/>
              <a:t>Baseline anthropometrics, including weight, height, and WC, were measured and expressed as their allometric indices: </a:t>
            </a:r>
            <a:r>
              <a:rPr lang="en-US" sz="1400" b="1" dirty="0"/>
              <a:t>BMI</a:t>
            </a:r>
            <a:r>
              <a:rPr lang="en-US" sz="1400" dirty="0"/>
              <a:t> and </a:t>
            </a:r>
            <a:r>
              <a:rPr lang="en-US" sz="1400" b="1" dirty="0"/>
              <a:t>ABSI</a:t>
            </a:r>
            <a:r>
              <a:rPr lang="en-US" sz="1400" dirty="0"/>
              <a:t>. </a:t>
            </a:r>
            <a:endParaRPr lang="he-IL" sz="1400" dirty="0"/>
          </a:p>
          <a:p>
            <a:pPr defTabSz="2436722">
              <a:lnSpc>
                <a:spcPct val="150000"/>
              </a:lnSpc>
              <a:defRPr/>
            </a:pPr>
            <a:r>
              <a:rPr lang="he-IL" sz="1400" dirty="0" err="1"/>
              <a:t>Mo</a:t>
            </a:r>
            <a:r>
              <a:rPr lang="en-US" sz="1400" dirty="0" err="1"/>
              <a:t>rtality</a:t>
            </a:r>
            <a:r>
              <a:rPr lang="en-US" sz="1400" dirty="0"/>
              <a:t> and hospitalization data was retrieved from </a:t>
            </a:r>
            <a:r>
              <a:rPr lang="en-US" sz="1400" b="1" dirty="0"/>
              <a:t>TIMNA</a:t>
            </a:r>
            <a:r>
              <a:rPr lang="en-US" sz="1400" dirty="0"/>
              <a:t>, a Big Data platform created by the Israel Ministry of Health. </a:t>
            </a:r>
            <a:endParaRPr lang="he-IL" sz="1400" dirty="0"/>
          </a:p>
          <a:p>
            <a:pPr defTabSz="2436722">
              <a:lnSpc>
                <a:spcPct val="150000"/>
              </a:lnSpc>
              <a:defRPr/>
            </a:pPr>
            <a:r>
              <a:rPr lang="en-US" sz="1400" dirty="0"/>
              <a:t>Cause of hospitalization was determined according to the primary and secondary reasons, documented in ICD-9 codes. </a:t>
            </a:r>
            <a:endParaRPr lang="he-IL" sz="1400" dirty="0"/>
          </a:p>
          <a:p>
            <a:pPr defTabSz="2436722">
              <a:lnSpc>
                <a:spcPct val="150000"/>
              </a:lnSpc>
              <a:defRPr/>
            </a:pPr>
            <a:r>
              <a:rPr lang="en-US" sz="1400" dirty="0"/>
              <a:t>Follow-up lasted through 2021 for mortality and 2022 for hospitalizations. </a:t>
            </a:r>
            <a:endParaRPr lang="he-IL" sz="1400" dirty="0"/>
          </a:p>
          <a:p>
            <a:pPr defTabSz="2436722">
              <a:lnSpc>
                <a:spcPct val="150000"/>
              </a:lnSpc>
              <a:defRPr/>
            </a:pPr>
            <a:r>
              <a:rPr lang="en-US" sz="1400" dirty="0"/>
              <a:t>Cox regressions assessed the adjusted risk of all-cause mortality and CHD hospitalization, adjusted for socio-demographic and clinical factors.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EBDEC2-3FCB-21E8-F62B-D4B73A1D33AC}"/>
              </a:ext>
            </a:extLst>
          </p:cNvPr>
          <p:cNvSpPr>
            <a:spLocks noGrp="1"/>
          </p:cNvSpPr>
          <p:nvPr>
            <p:ph type="title"/>
          </p:nvPr>
        </p:nvSpPr>
        <p:spPr>
          <a:xfrm>
            <a:off x="258763" y="136525"/>
            <a:ext cx="7712075" cy="317500"/>
          </a:xfrm>
        </p:spPr>
        <p:txBody>
          <a:bodyPr/>
          <a:lstStyle/>
          <a:p>
            <a:pPr defTabSz="761476">
              <a:defRPr/>
            </a:pPr>
            <a:r>
              <a:rPr lang="en-US" dirty="0"/>
              <a:t>Results</a:t>
            </a:r>
          </a:p>
        </p:txBody>
      </p:sp>
      <p:sp>
        <p:nvSpPr>
          <p:cNvPr id="3" name="Content Placeholder 2">
            <a:extLst>
              <a:ext uri="{FF2B5EF4-FFF2-40B4-BE49-F238E27FC236}">
                <a16:creationId xmlns:a16="http://schemas.microsoft.com/office/drawing/2014/main" id="{8586E6ED-C711-BC68-98E2-D745DD99FF43}"/>
              </a:ext>
            </a:extLst>
          </p:cNvPr>
          <p:cNvSpPr>
            <a:spLocks noGrp="1"/>
          </p:cNvSpPr>
          <p:nvPr>
            <p:ph sz="half" idx="1"/>
          </p:nvPr>
        </p:nvSpPr>
        <p:spPr>
          <a:xfrm>
            <a:off x="457200" y="869950"/>
            <a:ext cx="4094163" cy="3395663"/>
          </a:xfrm>
        </p:spPr>
        <p:txBody>
          <a:bodyPr/>
          <a:lstStyle/>
          <a:p>
            <a:pPr defTabSz="2436722">
              <a:lnSpc>
                <a:spcPct val="150000"/>
              </a:lnSpc>
              <a:defRPr/>
            </a:pPr>
            <a:r>
              <a:rPr lang="en-US" sz="1000" dirty="0"/>
              <a:t>The baseline mean [SD] age was 43 [11] years, and 50% were women. </a:t>
            </a:r>
          </a:p>
          <a:p>
            <a:pPr defTabSz="2436722">
              <a:lnSpc>
                <a:spcPct val="150000"/>
              </a:lnSpc>
              <a:defRPr/>
            </a:pPr>
            <a:r>
              <a:rPr lang="en-US" sz="1000" dirty="0"/>
              <a:t>The correlation between BMI and WC was 0.78, and 0.02 for BMI and ABSI. </a:t>
            </a:r>
          </a:p>
          <a:p>
            <a:pPr marL="0" indent="0" defTabSz="761476">
              <a:buFontTx/>
              <a:buNone/>
              <a:defRPr/>
            </a:pPr>
            <a:endParaRPr lang="en-US" dirty="0"/>
          </a:p>
        </p:txBody>
      </p:sp>
      <p:pic>
        <p:nvPicPr>
          <p:cNvPr id="5" name="Picture 4">
            <a:extLst>
              <a:ext uri="{FF2B5EF4-FFF2-40B4-BE49-F238E27FC236}">
                <a16:creationId xmlns:a16="http://schemas.microsoft.com/office/drawing/2014/main" id="{2E83711E-5FAE-0A77-5EFA-0875EBA0C3C0}"/>
              </a:ext>
            </a:extLst>
          </p:cNvPr>
          <p:cNvPicPr>
            <a:picLocks noChangeAspect="1"/>
          </p:cNvPicPr>
          <p:nvPr/>
        </p:nvPicPr>
        <p:blipFill>
          <a:blip r:embed="rId3"/>
          <a:stretch>
            <a:fillRect/>
          </a:stretch>
        </p:blipFill>
        <p:spPr>
          <a:xfrm>
            <a:off x="4844232" y="1161805"/>
            <a:ext cx="3892565" cy="3842532"/>
          </a:xfrm>
          <a:prstGeom prst="rect">
            <a:avLst/>
          </a:prstGeom>
        </p:spPr>
      </p:pic>
      <p:pic>
        <p:nvPicPr>
          <p:cNvPr id="6" name="Picture 5">
            <a:extLst>
              <a:ext uri="{FF2B5EF4-FFF2-40B4-BE49-F238E27FC236}">
                <a16:creationId xmlns:a16="http://schemas.microsoft.com/office/drawing/2014/main" id="{A67883FF-3965-3A27-747E-BDF9B975FDCA}"/>
              </a:ext>
            </a:extLst>
          </p:cNvPr>
          <p:cNvPicPr>
            <a:picLocks noChangeAspect="1"/>
          </p:cNvPicPr>
          <p:nvPr/>
        </p:nvPicPr>
        <p:blipFill>
          <a:blip r:embed="rId4"/>
          <a:srcRect l="14805" r="10726"/>
          <a:stretch/>
        </p:blipFill>
        <p:spPr>
          <a:xfrm>
            <a:off x="793000" y="2169477"/>
            <a:ext cx="3220747" cy="2834859"/>
          </a:xfrm>
          <a:prstGeom prst="rect">
            <a:avLst/>
          </a:prstGeom>
        </p:spPr>
      </p:pic>
      <p:sp>
        <p:nvSpPr>
          <p:cNvPr id="7" name="TextBox 6">
            <a:extLst>
              <a:ext uri="{FF2B5EF4-FFF2-40B4-BE49-F238E27FC236}">
                <a16:creationId xmlns:a16="http://schemas.microsoft.com/office/drawing/2014/main" id="{644973FF-7D7D-F545-757D-ACA831CE5912}"/>
              </a:ext>
            </a:extLst>
          </p:cNvPr>
          <p:cNvSpPr txBox="1"/>
          <p:nvPr/>
        </p:nvSpPr>
        <p:spPr>
          <a:xfrm>
            <a:off x="4779498" y="779456"/>
            <a:ext cx="4315265" cy="382349"/>
          </a:xfrm>
          <a:prstGeom prst="rect">
            <a:avLst/>
          </a:prstGeom>
          <a:noFill/>
        </p:spPr>
        <p:txBody>
          <a:bodyPr wrap="square">
            <a:spAutoFit/>
          </a:bodyPr>
          <a:lstStyle/>
          <a:p>
            <a:pPr>
              <a:lnSpc>
                <a:spcPct val="200000"/>
              </a:lnSpc>
              <a:spcAft>
                <a:spcPts val="600"/>
              </a:spcAft>
            </a:pPr>
            <a:r>
              <a:rPr lang="en-US" sz="1050" b="1" dirty="0">
                <a:solidFill>
                  <a:srgbClr val="002060"/>
                </a:solidFill>
                <a:effectLst/>
                <a:latin typeface="Arial" panose="020B0604020202020204" pitchFamily="34" charset="0"/>
                <a:ea typeface="Calibri" panose="020F0502020204030204" pitchFamily="34" charset="0"/>
                <a:cs typeface="Times New Roman" panose="02020603050405020304" pitchFamily="18" charset="0"/>
              </a:rPr>
              <a:t>Table 1. Baseline characteristics across BMI and ABSI levels</a:t>
            </a:r>
            <a:r>
              <a:rPr lang="en-US" sz="105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endParaRPr lang="en-IL" sz="105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1" name="TextBox 10">
            <a:extLst>
              <a:ext uri="{FF2B5EF4-FFF2-40B4-BE49-F238E27FC236}">
                <a16:creationId xmlns:a16="http://schemas.microsoft.com/office/drawing/2014/main" id="{36150753-AF6E-A657-48E8-DC37AC1DCAFB}"/>
              </a:ext>
            </a:extLst>
          </p:cNvPr>
          <p:cNvSpPr txBox="1"/>
          <p:nvPr/>
        </p:nvSpPr>
        <p:spPr>
          <a:xfrm>
            <a:off x="593701" y="1843169"/>
            <a:ext cx="3892565" cy="326308"/>
          </a:xfrm>
          <a:prstGeom prst="rect">
            <a:avLst/>
          </a:prstGeom>
          <a:noFill/>
        </p:spPr>
        <p:txBody>
          <a:bodyPr wrap="square">
            <a:spAutoFit/>
          </a:bodyPr>
          <a:lstStyle>
            <a:defPPr>
              <a:defRPr lang="en-US"/>
            </a:defPPr>
            <a:lvl1pPr>
              <a:lnSpc>
                <a:spcPct val="200000"/>
              </a:lnSpc>
              <a:spcAft>
                <a:spcPts val="600"/>
              </a:spcAft>
              <a:defRPr sz="1050" b="1">
                <a:solidFill>
                  <a:srgbClr val="002060"/>
                </a:solidFill>
                <a:effectLst/>
                <a:ea typeface="Calibri" panose="020F0502020204030204" pitchFamily="34" charset="0"/>
                <a:cs typeface="Times New Roman" panose="02020603050405020304" pitchFamily="18" charset="0"/>
              </a:defRPr>
            </a:lvl1pPr>
          </a:lstStyle>
          <a:p>
            <a:r>
              <a:rPr lang="en-US" sz="900" dirty="0"/>
              <a:t>Figure 1. Correlation matrix between anthropometric measures</a:t>
            </a:r>
            <a:r>
              <a:rPr lang="en-IL" sz="900" dirty="0"/>
              <a: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5AC83B-D1FE-9249-CD68-5EF6C408D8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BEB989-C039-BE2E-C984-6B4FD197CB13}"/>
              </a:ext>
            </a:extLst>
          </p:cNvPr>
          <p:cNvSpPr>
            <a:spLocks noGrp="1"/>
          </p:cNvSpPr>
          <p:nvPr>
            <p:ph type="title"/>
          </p:nvPr>
        </p:nvSpPr>
        <p:spPr>
          <a:xfrm>
            <a:off x="258763" y="136525"/>
            <a:ext cx="7712075" cy="317500"/>
          </a:xfrm>
        </p:spPr>
        <p:txBody>
          <a:bodyPr/>
          <a:lstStyle/>
          <a:p>
            <a:pPr defTabSz="761476">
              <a:defRPr/>
            </a:pPr>
            <a:r>
              <a:rPr lang="en-US" dirty="0"/>
              <a:t>Results – Mortality</a:t>
            </a:r>
          </a:p>
        </p:txBody>
      </p:sp>
      <p:sp>
        <p:nvSpPr>
          <p:cNvPr id="3" name="Content Placeholder 2">
            <a:extLst>
              <a:ext uri="{FF2B5EF4-FFF2-40B4-BE49-F238E27FC236}">
                <a16:creationId xmlns:a16="http://schemas.microsoft.com/office/drawing/2014/main" id="{F15EE338-57FD-FC48-51A5-C8A0A5C6C5CE}"/>
              </a:ext>
            </a:extLst>
          </p:cNvPr>
          <p:cNvSpPr>
            <a:spLocks noGrp="1"/>
          </p:cNvSpPr>
          <p:nvPr>
            <p:ph sz="half" idx="1"/>
          </p:nvPr>
        </p:nvSpPr>
        <p:spPr>
          <a:xfrm>
            <a:off x="477838" y="670513"/>
            <a:ext cx="4094163" cy="1113843"/>
          </a:xfrm>
        </p:spPr>
        <p:txBody>
          <a:bodyPr/>
          <a:lstStyle/>
          <a:p>
            <a:pPr defTabSz="2436722">
              <a:defRPr/>
            </a:pPr>
            <a:r>
              <a:rPr lang="en-US" sz="1050" dirty="0"/>
              <a:t>Over a median follow-up of 21 years, </a:t>
            </a:r>
            <a:r>
              <a:rPr lang="en-US" sz="1050" b="1" dirty="0"/>
              <a:t>247 (11.1%) deaths </a:t>
            </a:r>
            <a:r>
              <a:rPr lang="en-US" sz="1050" dirty="0"/>
              <a:t>occurred. </a:t>
            </a:r>
          </a:p>
          <a:p>
            <a:pPr defTabSz="2436722">
              <a:defRPr/>
            </a:pPr>
            <a:r>
              <a:rPr lang="en-US" sz="1050" dirty="0"/>
              <a:t>The multivariable-adjusted hazard ratios (HRs) for mortality per 1 SD increase were:</a:t>
            </a:r>
          </a:p>
          <a:p>
            <a:pPr lvl="1" defTabSz="2436722">
              <a:defRPr/>
            </a:pPr>
            <a:r>
              <a:rPr lang="en-US" sz="1000" b="1" dirty="0"/>
              <a:t>BMI</a:t>
            </a:r>
            <a:r>
              <a:rPr lang="en-US" sz="1000" dirty="0"/>
              <a:t>: 1.11 (95% CI: 0.97; 1.27) </a:t>
            </a:r>
          </a:p>
          <a:p>
            <a:pPr lvl="1" defTabSz="2436722">
              <a:defRPr/>
            </a:pPr>
            <a:r>
              <a:rPr lang="en-US" sz="1000" b="1" dirty="0"/>
              <a:t>ABSI</a:t>
            </a:r>
            <a:r>
              <a:rPr lang="en-US" sz="1000" dirty="0"/>
              <a:t>: 1.55 (95% CI: 1.33; 1.79)</a:t>
            </a:r>
          </a:p>
          <a:p>
            <a:pPr marL="0" indent="0" defTabSz="2436722">
              <a:buNone/>
              <a:defRPr/>
            </a:pPr>
            <a:br>
              <a:rPr lang="en-US" sz="800" b="1" dirty="0">
                <a:solidFill>
                  <a:srgbClr val="002060"/>
                </a:solidFill>
              </a:rPr>
            </a:br>
            <a:endParaRPr lang="en-US" sz="800" b="1" dirty="0">
              <a:solidFill>
                <a:srgbClr val="002060"/>
              </a:solidFill>
            </a:endParaRPr>
          </a:p>
          <a:p>
            <a:pPr marL="0" indent="0" defTabSz="2436722">
              <a:buNone/>
              <a:defRPr/>
            </a:pPr>
            <a:endParaRPr lang="en-US" sz="1050" dirty="0"/>
          </a:p>
          <a:p>
            <a:pPr defTabSz="2436722">
              <a:defRPr/>
            </a:pPr>
            <a:endParaRPr lang="en-US" sz="1000" b="1" dirty="0"/>
          </a:p>
          <a:p>
            <a:pPr defTabSz="2436722">
              <a:defRPr/>
            </a:pPr>
            <a:endParaRPr lang="en-US" sz="1000" dirty="0"/>
          </a:p>
          <a:p>
            <a:pPr marL="0" indent="0" defTabSz="761476">
              <a:buFontTx/>
              <a:buNone/>
              <a:defRPr/>
            </a:pPr>
            <a:endParaRPr lang="en-US" dirty="0"/>
          </a:p>
        </p:txBody>
      </p:sp>
      <p:sp>
        <p:nvSpPr>
          <p:cNvPr id="4" name="Content Placeholder 3">
            <a:extLst>
              <a:ext uri="{FF2B5EF4-FFF2-40B4-BE49-F238E27FC236}">
                <a16:creationId xmlns:a16="http://schemas.microsoft.com/office/drawing/2014/main" id="{37153E89-B6A5-71CD-18E2-95B97B68B52F}"/>
              </a:ext>
            </a:extLst>
          </p:cNvPr>
          <p:cNvSpPr>
            <a:spLocks noGrp="1"/>
          </p:cNvSpPr>
          <p:nvPr>
            <p:ph sz="half" idx="2"/>
          </p:nvPr>
        </p:nvSpPr>
        <p:spPr>
          <a:xfrm>
            <a:off x="4800382" y="803198"/>
            <a:ext cx="4094162" cy="3395663"/>
          </a:xfrm>
        </p:spPr>
        <p:txBody>
          <a:bodyPr/>
          <a:lstStyle/>
          <a:p>
            <a:pPr marL="0" indent="0" algn="ctr" defTabSz="2436722">
              <a:buFontTx/>
              <a:buNone/>
              <a:defRPr/>
            </a:pPr>
            <a:r>
              <a:rPr lang="en-US" sz="1000" b="1" dirty="0">
                <a:solidFill>
                  <a:srgbClr val="002060"/>
                </a:solidFill>
              </a:rPr>
              <a:t>Log HR plotted against SD units and adjusted for age &amp; sex</a:t>
            </a:r>
          </a:p>
          <a:p>
            <a:pPr marL="0" indent="0" algn="ctr" defTabSz="2436722">
              <a:buFontTx/>
              <a:buNone/>
              <a:defRPr/>
            </a:pPr>
            <a:r>
              <a:rPr lang="en-US" sz="900" dirty="0">
                <a:solidFill>
                  <a:srgbClr val="002060"/>
                </a:solidFill>
              </a:rPr>
              <a:t>Reference</a:t>
            </a:r>
            <a:r>
              <a:rPr lang="en-US" sz="900" b="1" dirty="0">
                <a:solidFill>
                  <a:srgbClr val="002060"/>
                </a:solidFill>
              </a:rPr>
              <a:t> </a:t>
            </a:r>
            <a:r>
              <a:rPr lang="en-US" sz="900" dirty="0">
                <a:solidFill>
                  <a:srgbClr val="002060"/>
                </a:solidFill>
              </a:rPr>
              <a:t>line set to mean SD value </a:t>
            </a:r>
          </a:p>
        </p:txBody>
      </p:sp>
      <p:pic>
        <p:nvPicPr>
          <p:cNvPr id="5" name="Picture 4" descr="A graph of a smooth log hazard ratio&#10;&#10;Description automatically generated">
            <a:extLst>
              <a:ext uri="{FF2B5EF4-FFF2-40B4-BE49-F238E27FC236}">
                <a16:creationId xmlns:a16="http://schemas.microsoft.com/office/drawing/2014/main" id="{2C286D82-F4A5-F46A-AB33-3197BA328D8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85376" y="1265806"/>
            <a:ext cx="2926080" cy="1805305"/>
          </a:xfrm>
          <a:prstGeom prst="rect">
            <a:avLst/>
          </a:prstGeom>
        </p:spPr>
      </p:pic>
      <p:pic>
        <p:nvPicPr>
          <p:cNvPr id="6" name="Picture 5" descr="A graph of a smooth log hazard ratio&#10;&#10;Description automatically generated">
            <a:extLst>
              <a:ext uri="{FF2B5EF4-FFF2-40B4-BE49-F238E27FC236}">
                <a16:creationId xmlns:a16="http://schemas.microsoft.com/office/drawing/2014/main" id="{B1A72C47-6FB9-ADCC-776B-9C725988942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83471" y="3200400"/>
            <a:ext cx="2927985" cy="1806575"/>
          </a:xfrm>
          <a:prstGeom prst="rect">
            <a:avLst/>
          </a:prstGeom>
        </p:spPr>
      </p:pic>
      <p:graphicFrame>
        <p:nvGraphicFramePr>
          <p:cNvPr id="13" name="Content Placeholder 5">
            <a:extLst>
              <a:ext uri="{FF2B5EF4-FFF2-40B4-BE49-F238E27FC236}">
                <a16:creationId xmlns:a16="http://schemas.microsoft.com/office/drawing/2014/main" id="{DB681F6F-0E62-FE63-EC34-E2E422BD557E}"/>
              </a:ext>
            </a:extLst>
          </p:cNvPr>
          <p:cNvGraphicFramePr>
            <a:graphicFrameLocks/>
          </p:cNvGraphicFramePr>
          <p:nvPr>
            <p:extLst>
              <p:ext uri="{D42A27DB-BD31-4B8C-83A1-F6EECF244321}">
                <p14:modId xmlns:p14="http://schemas.microsoft.com/office/powerpoint/2010/main" val="3051758931"/>
              </p:ext>
            </p:extLst>
          </p:nvPr>
        </p:nvGraphicFramePr>
        <p:xfrm>
          <a:off x="450630" y="2024219"/>
          <a:ext cx="4349752" cy="1602379"/>
        </p:xfrm>
        <a:graphic>
          <a:graphicData uri="http://schemas.openxmlformats.org/drawingml/2006/table">
            <a:tbl>
              <a:tblPr firstRow="1" firstCol="1" bandRow="1">
                <a:tableStyleId>{9DCAF9ED-07DC-4A11-8D7F-57B35C25682E}</a:tableStyleId>
              </a:tblPr>
              <a:tblGrid>
                <a:gridCol w="1087438">
                  <a:extLst>
                    <a:ext uri="{9D8B030D-6E8A-4147-A177-3AD203B41FA5}">
                      <a16:colId xmlns:a16="http://schemas.microsoft.com/office/drawing/2014/main" val="1255678345"/>
                    </a:ext>
                  </a:extLst>
                </a:gridCol>
                <a:gridCol w="1087438">
                  <a:extLst>
                    <a:ext uri="{9D8B030D-6E8A-4147-A177-3AD203B41FA5}">
                      <a16:colId xmlns:a16="http://schemas.microsoft.com/office/drawing/2014/main" val="1287920403"/>
                    </a:ext>
                  </a:extLst>
                </a:gridCol>
                <a:gridCol w="1087438">
                  <a:extLst>
                    <a:ext uri="{9D8B030D-6E8A-4147-A177-3AD203B41FA5}">
                      <a16:colId xmlns:a16="http://schemas.microsoft.com/office/drawing/2014/main" val="3187285123"/>
                    </a:ext>
                  </a:extLst>
                </a:gridCol>
                <a:gridCol w="1087438">
                  <a:extLst>
                    <a:ext uri="{9D8B030D-6E8A-4147-A177-3AD203B41FA5}">
                      <a16:colId xmlns:a16="http://schemas.microsoft.com/office/drawing/2014/main" val="627173178"/>
                    </a:ext>
                  </a:extLst>
                </a:gridCol>
              </a:tblGrid>
              <a:tr h="389179">
                <a:tc>
                  <a:txBody>
                    <a:bodyPr/>
                    <a:lstStyle/>
                    <a:p>
                      <a:pPr marL="0" algn="ctr" defTabSz="233801" rtl="1" eaLnBrk="1" latinLnBrk="0" hangingPunct="1">
                        <a:lnSpc>
                          <a:spcPct val="200000"/>
                        </a:lnSpc>
                        <a:spcAft>
                          <a:spcPts val="1000"/>
                        </a:spcAft>
                      </a:pPr>
                      <a:endParaRPr lang="en-IL" sz="9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46697" marR="46697" marT="0" marB="0" anchor="ctr"/>
                </a:tc>
                <a:tc>
                  <a:txBody>
                    <a:bodyPr/>
                    <a:lstStyle/>
                    <a:p>
                      <a:pPr algn="ctr"/>
                      <a:r>
                        <a:rPr lang="en-US" sz="900" kern="100" dirty="0">
                          <a:solidFill>
                            <a:schemeClr val="bg1"/>
                          </a:solidFill>
                          <a:effectLst/>
                        </a:rPr>
                        <a:t>Age and Sex</a:t>
                      </a:r>
                      <a:endParaRPr lang="en-IL" sz="900" dirty="0">
                        <a:solidFill>
                          <a:schemeClr val="bg1"/>
                        </a:solidFill>
                      </a:endParaRPr>
                    </a:p>
                  </a:txBody>
                  <a:tcPr marL="46697" marR="46697" marT="0" marB="0" anchor="ctr"/>
                </a:tc>
                <a:tc>
                  <a:txBody>
                    <a:bodyPr/>
                    <a:lstStyle/>
                    <a:p>
                      <a:pPr algn="ctr"/>
                      <a:r>
                        <a:rPr lang="en-US" sz="900" kern="100" dirty="0">
                          <a:solidFill>
                            <a:schemeClr val="bg1"/>
                          </a:solidFill>
                          <a:effectLst/>
                        </a:rPr>
                        <a:t>+ Classic Risk Factors</a:t>
                      </a:r>
                      <a:endParaRPr lang="en-IL" sz="900" dirty="0">
                        <a:solidFill>
                          <a:schemeClr val="bg1"/>
                        </a:solidFill>
                      </a:endParaRPr>
                    </a:p>
                  </a:txBody>
                  <a:tcPr marL="0" marR="0" marT="0" marB="0" anchor="ctr"/>
                </a:tc>
                <a:tc>
                  <a:txBody>
                    <a:bodyPr/>
                    <a:lstStyle/>
                    <a:p>
                      <a:pPr algn="ctr"/>
                      <a:r>
                        <a:rPr lang="en-US" sz="900" kern="100" dirty="0">
                          <a:solidFill>
                            <a:schemeClr val="bg1"/>
                          </a:solidFill>
                          <a:effectLst/>
                        </a:rPr>
                        <a:t>+ Anthropometrics</a:t>
                      </a:r>
                      <a:endParaRPr lang="en-IL" sz="900" dirty="0">
                        <a:solidFill>
                          <a:schemeClr val="bg1"/>
                        </a:solidFill>
                      </a:endParaRPr>
                    </a:p>
                  </a:txBody>
                  <a:tcPr marL="0" marR="0" marT="0" marB="0" anchor="ctr"/>
                </a:tc>
                <a:extLst>
                  <a:ext uri="{0D108BD9-81ED-4DB2-BD59-A6C34878D82A}">
                    <a16:rowId xmlns:a16="http://schemas.microsoft.com/office/drawing/2014/main" val="4018429095"/>
                  </a:ext>
                </a:extLst>
              </a:tr>
              <a:tr h="288000">
                <a:tc>
                  <a:txBody>
                    <a:bodyPr/>
                    <a:lstStyle/>
                    <a:p>
                      <a:pPr>
                        <a:lnSpc>
                          <a:spcPct val="200000"/>
                        </a:lnSpc>
                        <a:spcAft>
                          <a:spcPts val="1000"/>
                        </a:spcAft>
                      </a:pPr>
                      <a:r>
                        <a:rPr lang="en-US" sz="900" b="1" kern="100">
                          <a:solidFill>
                            <a:srgbClr val="000000"/>
                          </a:solidFill>
                          <a:effectLst/>
                        </a:rPr>
                        <a:t>BMI</a:t>
                      </a:r>
                      <a:endParaRPr lang="en-IL"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46697" marR="46697" marT="0" marB="0" anchor="ctr"/>
                </a:tc>
                <a:tc>
                  <a:txBody>
                    <a:bodyPr/>
                    <a:lstStyle/>
                    <a:p>
                      <a:pPr algn="ctr">
                        <a:lnSpc>
                          <a:spcPct val="200000"/>
                        </a:lnSpc>
                        <a:spcAft>
                          <a:spcPts val="1000"/>
                        </a:spcAft>
                      </a:pPr>
                      <a:r>
                        <a:rPr lang="en-US" sz="900" kern="100" dirty="0">
                          <a:solidFill>
                            <a:srgbClr val="000000"/>
                          </a:solidFill>
                          <a:effectLst/>
                        </a:rPr>
                        <a:t>1.14 (1.01-1.30)</a:t>
                      </a:r>
                      <a:endParaRPr lang="en-IL"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6697" marR="46697" marT="0" marB="0" anchor="ctr"/>
                </a:tc>
                <a:tc>
                  <a:txBody>
                    <a:bodyPr/>
                    <a:lstStyle/>
                    <a:p>
                      <a:pPr algn="ctr">
                        <a:lnSpc>
                          <a:spcPct val="200000"/>
                        </a:lnSpc>
                        <a:spcAft>
                          <a:spcPts val="1000"/>
                        </a:spcAft>
                      </a:pPr>
                      <a:r>
                        <a:rPr lang="en-US" sz="900" kern="100" dirty="0">
                          <a:solidFill>
                            <a:srgbClr val="000000"/>
                          </a:solidFill>
                          <a:effectLst/>
                        </a:rPr>
                        <a:t>1.09 (0.95-1.25)</a:t>
                      </a:r>
                      <a:endParaRPr lang="en-IL"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6697" marR="46697" marT="0" marB="0" anchor="ctr"/>
                </a:tc>
                <a:tc>
                  <a:txBody>
                    <a:bodyPr/>
                    <a:lstStyle/>
                    <a:p>
                      <a:pPr algn="ctr">
                        <a:lnSpc>
                          <a:spcPct val="200000"/>
                        </a:lnSpc>
                        <a:spcAft>
                          <a:spcPts val="1000"/>
                        </a:spcAft>
                      </a:pPr>
                      <a:r>
                        <a:rPr lang="en-US" sz="900" kern="100" dirty="0">
                          <a:solidFill>
                            <a:srgbClr val="000000"/>
                          </a:solidFill>
                          <a:effectLst/>
                        </a:rPr>
                        <a:t>1.11 (0.97-1.27)</a:t>
                      </a:r>
                      <a:endParaRPr lang="en-IL"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4092612410"/>
                  </a:ext>
                </a:extLst>
              </a:tr>
              <a:tr h="288000">
                <a:tc>
                  <a:txBody>
                    <a:bodyPr/>
                    <a:lstStyle/>
                    <a:p>
                      <a:pPr>
                        <a:lnSpc>
                          <a:spcPct val="200000"/>
                        </a:lnSpc>
                        <a:spcAft>
                          <a:spcPts val="1000"/>
                        </a:spcAft>
                      </a:pPr>
                      <a:r>
                        <a:rPr lang="en-US" sz="900" b="1" kern="100">
                          <a:solidFill>
                            <a:srgbClr val="000000"/>
                          </a:solidFill>
                          <a:effectLst/>
                        </a:rPr>
                        <a:t>ABSI</a:t>
                      </a:r>
                      <a:endParaRPr lang="en-IL"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46697" marR="46697" marT="0" marB="0" anchor="ctr"/>
                </a:tc>
                <a:tc>
                  <a:txBody>
                    <a:bodyPr/>
                    <a:lstStyle/>
                    <a:p>
                      <a:pPr algn="ctr">
                        <a:lnSpc>
                          <a:spcPct val="200000"/>
                        </a:lnSpc>
                        <a:spcAft>
                          <a:spcPts val="1000"/>
                        </a:spcAft>
                      </a:pPr>
                      <a:r>
                        <a:rPr lang="en-US" sz="900" kern="100">
                          <a:solidFill>
                            <a:srgbClr val="000000"/>
                          </a:solidFill>
                          <a:effectLst/>
                        </a:rPr>
                        <a:t>1.61 (1.39-1.86)</a:t>
                      </a:r>
                      <a:endParaRPr lang="en-IL"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46697" marR="46697" marT="0" marB="0" anchor="ctr"/>
                </a:tc>
                <a:tc>
                  <a:txBody>
                    <a:bodyPr/>
                    <a:lstStyle/>
                    <a:p>
                      <a:pPr algn="ctr">
                        <a:lnSpc>
                          <a:spcPct val="200000"/>
                        </a:lnSpc>
                        <a:spcAft>
                          <a:spcPts val="1000"/>
                        </a:spcAft>
                      </a:pPr>
                      <a:r>
                        <a:rPr lang="en-US" sz="900" kern="100" dirty="0">
                          <a:solidFill>
                            <a:srgbClr val="000000"/>
                          </a:solidFill>
                          <a:effectLst/>
                        </a:rPr>
                        <a:t>1.54 (1.33-1.78)</a:t>
                      </a:r>
                      <a:endParaRPr lang="en-IL"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6697" marR="46697" marT="0" marB="0" anchor="ctr"/>
                </a:tc>
                <a:tc>
                  <a:txBody>
                    <a:bodyPr/>
                    <a:lstStyle/>
                    <a:p>
                      <a:pPr algn="ctr">
                        <a:lnSpc>
                          <a:spcPct val="200000"/>
                        </a:lnSpc>
                        <a:spcAft>
                          <a:spcPts val="1000"/>
                        </a:spcAft>
                      </a:pPr>
                      <a:r>
                        <a:rPr lang="en-US" sz="900" kern="100">
                          <a:solidFill>
                            <a:srgbClr val="000000"/>
                          </a:solidFill>
                          <a:effectLst/>
                        </a:rPr>
                        <a:t>1.55 (1.33-1.79)</a:t>
                      </a:r>
                      <a:endParaRPr lang="en-IL"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036172721"/>
                  </a:ext>
                </a:extLst>
              </a:tr>
              <a:tr h="637200">
                <a:tc gridSpan="4">
                  <a:txBody>
                    <a:bodyPr/>
                    <a:lstStyle/>
                    <a:p>
                      <a:pPr>
                        <a:lnSpc>
                          <a:spcPct val="150000"/>
                        </a:lnSpc>
                        <a:spcAft>
                          <a:spcPts val="1000"/>
                        </a:spcAft>
                      </a:pPr>
                      <a:r>
                        <a:rPr lang="en-US" sz="900" b="0" kern="100" dirty="0">
                          <a:solidFill>
                            <a:srgbClr val="000000"/>
                          </a:solidFill>
                          <a:effectLst/>
                        </a:rPr>
                        <a:t>HRs are reported per 1 SD increase (</a:t>
                      </a:r>
                      <a:r>
                        <a:rPr lang="en-US" sz="900" b="1" kern="100" dirty="0">
                          <a:solidFill>
                            <a:srgbClr val="000000"/>
                          </a:solidFill>
                          <a:effectLst/>
                        </a:rPr>
                        <a:t>4.666</a:t>
                      </a:r>
                      <a:r>
                        <a:rPr lang="en-US" sz="900" b="0" kern="100" dirty="0">
                          <a:solidFill>
                            <a:srgbClr val="000000"/>
                          </a:solidFill>
                          <a:effectLst/>
                        </a:rPr>
                        <a:t> for BMI; </a:t>
                      </a:r>
                      <a:r>
                        <a:rPr lang="en-US" sz="900" b="1" kern="100" dirty="0">
                          <a:solidFill>
                            <a:srgbClr val="000000"/>
                          </a:solidFill>
                          <a:effectLst/>
                        </a:rPr>
                        <a:t>0.005</a:t>
                      </a:r>
                      <a:r>
                        <a:rPr lang="en-US" sz="900" b="0" kern="100" dirty="0">
                          <a:solidFill>
                            <a:srgbClr val="000000"/>
                          </a:solidFill>
                          <a:effectLst/>
                        </a:rPr>
                        <a:t> for ABSI). Classic risk factors: hypertension, hyperlipidemia, diabetes, and smoking status.</a:t>
                      </a:r>
                      <a:r>
                        <a:rPr lang="he-IL" sz="900" b="0" kern="100" dirty="0">
                          <a:solidFill>
                            <a:srgbClr val="000000"/>
                          </a:solidFill>
                          <a:effectLst/>
                        </a:rPr>
                        <a:t> </a:t>
                      </a:r>
                      <a:r>
                        <a:rPr lang="en-US" sz="900" b="0" kern="100" dirty="0">
                          <a:solidFill>
                            <a:srgbClr val="000000"/>
                          </a:solidFill>
                          <a:effectLst/>
                        </a:rPr>
                        <a:t>ABSI – a body shape index; BMI – body mass index.</a:t>
                      </a:r>
                      <a:endParaRPr lang="en-IL" sz="900" b="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6697" marR="46697" marT="0" marB="0" anchor="ctr"/>
                </a:tc>
                <a:tc hMerge="1">
                  <a:txBody>
                    <a:bodyPr/>
                    <a:lstStyle/>
                    <a:p>
                      <a:endParaRPr lang="en-IL"/>
                    </a:p>
                  </a:txBody>
                  <a:tcPr/>
                </a:tc>
                <a:tc hMerge="1">
                  <a:txBody>
                    <a:bodyPr/>
                    <a:lstStyle/>
                    <a:p>
                      <a:endParaRPr lang="en-IL"/>
                    </a:p>
                  </a:txBody>
                  <a:tcPr/>
                </a:tc>
                <a:tc hMerge="1">
                  <a:txBody>
                    <a:bodyPr/>
                    <a:lstStyle/>
                    <a:p>
                      <a:endParaRPr lang="en-IL"/>
                    </a:p>
                  </a:txBody>
                  <a:tcPr/>
                </a:tc>
                <a:extLst>
                  <a:ext uri="{0D108BD9-81ED-4DB2-BD59-A6C34878D82A}">
                    <a16:rowId xmlns:a16="http://schemas.microsoft.com/office/drawing/2014/main" val="1472166285"/>
                  </a:ext>
                </a:extLst>
              </a:tr>
            </a:tbl>
          </a:graphicData>
        </a:graphic>
      </p:graphicFrame>
      <p:sp>
        <p:nvSpPr>
          <p:cNvPr id="16" name="TextBox 15">
            <a:extLst>
              <a:ext uri="{FF2B5EF4-FFF2-40B4-BE49-F238E27FC236}">
                <a16:creationId xmlns:a16="http://schemas.microsoft.com/office/drawing/2014/main" id="{5C841A09-9A16-FD7E-96F4-C6880EA1CEE1}"/>
              </a:ext>
            </a:extLst>
          </p:cNvPr>
          <p:cNvSpPr txBox="1"/>
          <p:nvPr/>
        </p:nvSpPr>
        <p:spPr>
          <a:xfrm>
            <a:off x="353110" y="1816178"/>
            <a:ext cx="4572000" cy="369332"/>
          </a:xfrm>
          <a:prstGeom prst="rect">
            <a:avLst/>
          </a:prstGeom>
          <a:noFill/>
        </p:spPr>
        <p:txBody>
          <a:bodyPr wrap="square">
            <a:spAutoFit/>
          </a:bodyPr>
          <a:lstStyle/>
          <a:p>
            <a:pPr marL="0" indent="0" defTabSz="2436722">
              <a:buNone/>
              <a:defRPr/>
            </a:pPr>
            <a:r>
              <a:rPr lang="en-US" sz="900" b="1" dirty="0">
                <a:solidFill>
                  <a:srgbClr val="002060"/>
                </a:solidFill>
              </a:rPr>
              <a:t>Table 2. Hazard ratios for all-cause mortality per 1 SD increase in BMI and ABSI</a:t>
            </a:r>
          </a:p>
          <a:p>
            <a:pPr marL="0" indent="0" defTabSz="2436722">
              <a:buNone/>
              <a:defRPr/>
            </a:pPr>
            <a:endParaRPr lang="en-US" sz="900" b="1" dirty="0"/>
          </a:p>
        </p:txBody>
      </p:sp>
      <p:sp>
        <p:nvSpPr>
          <p:cNvPr id="18" name="TextBox 17">
            <a:extLst>
              <a:ext uri="{FF2B5EF4-FFF2-40B4-BE49-F238E27FC236}">
                <a16:creationId xmlns:a16="http://schemas.microsoft.com/office/drawing/2014/main" id="{30DD7495-CF6D-8DBB-9BF9-7300B5D2FB38}"/>
              </a:ext>
            </a:extLst>
          </p:cNvPr>
          <p:cNvSpPr txBox="1"/>
          <p:nvPr/>
        </p:nvSpPr>
        <p:spPr>
          <a:xfrm>
            <a:off x="477838" y="3659254"/>
            <a:ext cx="4322544" cy="1448795"/>
          </a:xfrm>
          <a:prstGeom prst="rect">
            <a:avLst/>
          </a:prstGeom>
          <a:noFill/>
        </p:spPr>
        <p:txBody>
          <a:bodyPr wrap="square">
            <a:spAutoFit/>
          </a:bodyPr>
          <a:lstStyle/>
          <a:p>
            <a:pPr marL="171450" indent="-171450" defTabSz="2436722">
              <a:lnSpc>
                <a:spcPct val="150000"/>
              </a:lnSpc>
              <a:buFont typeface="Arial" panose="020B0604020202020204" pitchFamily="34" charset="0"/>
              <a:buChar char="•"/>
              <a:defRPr/>
            </a:pPr>
            <a:r>
              <a:rPr lang="en-US" sz="1000" dirty="0"/>
              <a:t>ABSI exhibited a significant association with mortality risk across all standard BMI categories</a:t>
            </a:r>
          </a:p>
          <a:p>
            <a:pPr marL="171450" indent="-171450" defTabSz="2436722">
              <a:lnSpc>
                <a:spcPct val="150000"/>
              </a:lnSpc>
              <a:buFont typeface="Arial" panose="020B0604020202020204" pitchFamily="34" charset="0"/>
              <a:buChar char="•"/>
              <a:defRPr/>
            </a:pPr>
            <a:r>
              <a:rPr lang="en-US" sz="1000" dirty="0"/>
              <a:t>Adjusted for demographics and classic CVD risk factors, the HRs (95% CIs) per 1 SD increase in ABSI were 1.38 (1.01; 1.88) for individuals with a BMI of 18.5-24.9, 1.70 (1.34; 2.16) for BMI 25.0-29.9, and 1.46 (1.13; 1.87) for BMI ≥30.0. </a:t>
            </a:r>
          </a:p>
        </p:txBody>
      </p:sp>
    </p:spTree>
    <p:extLst>
      <p:ext uri="{BB962C8B-B14F-4D97-AF65-F5344CB8AC3E}">
        <p14:creationId xmlns:p14="http://schemas.microsoft.com/office/powerpoint/2010/main" val="14678071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8FD695-1586-68BC-CDFA-B64E4A0DD3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26C05C-AE15-5E85-9B93-563DA5AA428C}"/>
              </a:ext>
            </a:extLst>
          </p:cNvPr>
          <p:cNvSpPr>
            <a:spLocks noGrp="1"/>
          </p:cNvSpPr>
          <p:nvPr>
            <p:ph type="title"/>
          </p:nvPr>
        </p:nvSpPr>
        <p:spPr>
          <a:xfrm>
            <a:off x="258763" y="136525"/>
            <a:ext cx="7712075" cy="317500"/>
          </a:xfrm>
        </p:spPr>
        <p:txBody>
          <a:bodyPr/>
          <a:lstStyle/>
          <a:p>
            <a:pPr defTabSz="761476">
              <a:defRPr/>
            </a:pPr>
            <a:r>
              <a:rPr lang="en-US" dirty="0"/>
              <a:t>Results – CHD Hospitalizations</a:t>
            </a:r>
          </a:p>
        </p:txBody>
      </p:sp>
      <p:sp>
        <p:nvSpPr>
          <p:cNvPr id="3" name="Content Placeholder 2">
            <a:extLst>
              <a:ext uri="{FF2B5EF4-FFF2-40B4-BE49-F238E27FC236}">
                <a16:creationId xmlns:a16="http://schemas.microsoft.com/office/drawing/2014/main" id="{AB6FB850-495C-FFDB-7566-2FD87B94BA26}"/>
              </a:ext>
            </a:extLst>
          </p:cNvPr>
          <p:cNvSpPr>
            <a:spLocks noGrp="1"/>
          </p:cNvSpPr>
          <p:nvPr>
            <p:ph sz="half" idx="1"/>
          </p:nvPr>
        </p:nvSpPr>
        <p:spPr>
          <a:xfrm>
            <a:off x="457200" y="869950"/>
            <a:ext cx="4094163" cy="3395663"/>
          </a:xfrm>
        </p:spPr>
        <p:txBody>
          <a:bodyPr/>
          <a:lstStyle/>
          <a:p>
            <a:pPr defTabSz="2436722">
              <a:lnSpc>
                <a:spcPct val="150000"/>
              </a:lnSpc>
              <a:defRPr/>
            </a:pPr>
            <a:r>
              <a:rPr lang="en-US" sz="1000" dirty="0"/>
              <a:t>Among CVD-free participants at baseline (n=2,146), 267 (12.4%) were hospitalized for CHD during follow-up. </a:t>
            </a:r>
          </a:p>
          <a:p>
            <a:pPr defTabSz="2436722">
              <a:lnSpc>
                <a:spcPct val="150000"/>
              </a:lnSpc>
              <a:defRPr/>
            </a:pPr>
            <a:r>
              <a:rPr lang="en-US" sz="1000" dirty="0"/>
              <a:t>Hospitalized participants had higher ABSI (0.082 vs. 0.078, P&lt;.001) and BMI (28.3 vs. 26.7, P&lt;.001) than individuals who remained free of CHD hospitalizations. </a:t>
            </a:r>
          </a:p>
          <a:p>
            <a:pPr defTabSz="2436722">
              <a:lnSpc>
                <a:spcPct val="150000"/>
              </a:lnSpc>
              <a:defRPr/>
            </a:pPr>
            <a:r>
              <a:rPr lang="en-US" sz="1000" dirty="0"/>
              <a:t>An increase in the adjusted HR was seen for both ABSI [1.34 (95% CI: 1.15; 1.55)] and BMI [1.16 (95% CI: 1.01; 1.33)].</a:t>
            </a:r>
          </a:p>
          <a:p>
            <a:pPr marL="0" indent="0" defTabSz="761476">
              <a:buNone/>
              <a:defRPr/>
            </a:pPr>
            <a:endParaRPr lang="he-IL" sz="800" b="1" dirty="0"/>
          </a:p>
          <a:p>
            <a:pPr marL="0" indent="0" defTabSz="761476">
              <a:buFontTx/>
              <a:buNone/>
              <a:defRPr/>
            </a:pPr>
            <a:endParaRPr lang="en-US" dirty="0"/>
          </a:p>
        </p:txBody>
      </p:sp>
      <p:sp>
        <p:nvSpPr>
          <p:cNvPr id="4" name="Content Placeholder 3">
            <a:extLst>
              <a:ext uri="{FF2B5EF4-FFF2-40B4-BE49-F238E27FC236}">
                <a16:creationId xmlns:a16="http://schemas.microsoft.com/office/drawing/2014/main" id="{B600807E-1288-F823-9AB6-E870A94A531F}"/>
              </a:ext>
            </a:extLst>
          </p:cNvPr>
          <p:cNvSpPr>
            <a:spLocks noGrp="1"/>
          </p:cNvSpPr>
          <p:nvPr>
            <p:ph sz="half" idx="2"/>
          </p:nvPr>
        </p:nvSpPr>
        <p:spPr>
          <a:xfrm>
            <a:off x="4810919" y="870105"/>
            <a:ext cx="4094162" cy="3395663"/>
          </a:xfrm>
        </p:spPr>
        <p:txBody>
          <a:bodyPr/>
          <a:lstStyle/>
          <a:p>
            <a:pPr marL="0" indent="0" algn="ctr" defTabSz="2436722">
              <a:buFontTx/>
              <a:buNone/>
              <a:defRPr/>
            </a:pPr>
            <a:r>
              <a:rPr lang="en-US" sz="1000" b="1" dirty="0">
                <a:solidFill>
                  <a:srgbClr val="002060"/>
                </a:solidFill>
              </a:rPr>
              <a:t>Log HR plotted against SD units and adjusted for age</a:t>
            </a:r>
            <a:r>
              <a:rPr lang="he-IL" sz="1000" b="1" dirty="0">
                <a:solidFill>
                  <a:srgbClr val="002060"/>
                </a:solidFill>
              </a:rPr>
              <a:t> </a:t>
            </a:r>
            <a:r>
              <a:rPr lang="en-US" sz="1000" b="1" dirty="0">
                <a:solidFill>
                  <a:srgbClr val="002060"/>
                </a:solidFill>
              </a:rPr>
              <a:t>&amp; sex</a:t>
            </a:r>
          </a:p>
          <a:p>
            <a:pPr marL="0" indent="0" algn="ctr" defTabSz="2436722">
              <a:buFontTx/>
              <a:buNone/>
              <a:defRPr/>
            </a:pPr>
            <a:r>
              <a:rPr lang="en-US" sz="900" dirty="0">
                <a:solidFill>
                  <a:srgbClr val="002060"/>
                </a:solidFill>
              </a:rPr>
              <a:t> Reference line set to mean SD value</a:t>
            </a:r>
            <a:endParaRPr lang="en-US" sz="600" dirty="0">
              <a:solidFill>
                <a:srgbClr val="002060"/>
              </a:solidFill>
            </a:endParaRPr>
          </a:p>
        </p:txBody>
      </p:sp>
      <p:pic>
        <p:nvPicPr>
          <p:cNvPr id="15" name="Picture 14" descr="A graph of a smooth log hazard&#10;&#10;Description automatically generated">
            <a:extLst>
              <a:ext uri="{FF2B5EF4-FFF2-40B4-BE49-F238E27FC236}">
                <a16:creationId xmlns:a16="http://schemas.microsoft.com/office/drawing/2014/main" id="{E904FD5D-DEF5-8CAF-16A9-AFB7D55AFF7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94960" y="1276225"/>
            <a:ext cx="2926080" cy="1805305"/>
          </a:xfrm>
          <a:prstGeom prst="rect">
            <a:avLst/>
          </a:prstGeom>
        </p:spPr>
      </p:pic>
      <p:pic>
        <p:nvPicPr>
          <p:cNvPr id="16" name="Picture 15" descr="A graph of a smooth log hazard ratio&#10;&#10;Description automatically generated">
            <a:extLst>
              <a:ext uri="{FF2B5EF4-FFF2-40B4-BE49-F238E27FC236}">
                <a16:creationId xmlns:a16="http://schemas.microsoft.com/office/drawing/2014/main" id="{D2DC5121-A201-D4D8-1062-32541DC5F32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94960" y="3162300"/>
            <a:ext cx="2988945" cy="1844675"/>
          </a:xfrm>
          <a:prstGeom prst="rect">
            <a:avLst/>
          </a:prstGeom>
        </p:spPr>
      </p:pic>
      <p:graphicFrame>
        <p:nvGraphicFramePr>
          <p:cNvPr id="6" name="Content Placeholder 9">
            <a:extLst>
              <a:ext uri="{FF2B5EF4-FFF2-40B4-BE49-F238E27FC236}">
                <a16:creationId xmlns:a16="http://schemas.microsoft.com/office/drawing/2014/main" id="{8F562DC7-E171-F738-35A7-6A7FC6CCACF3}"/>
              </a:ext>
            </a:extLst>
          </p:cNvPr>
          <p:cNvGraphicFramePr>
            <a:graphicFrameLocks/>
          </p:cNvGraphicFramePr>
          <p:nvPr>
            <p:extLst>
              <p:ext uri="{D42A27DB-BD31-4B8C-83A1-F6EECF244321}">
                <p14:modId xmlns:p14="http://schemas.microsoft.com/office/powerpoint/2010/main" val="3943114182"/>
              </p:ext>
            </p:extLst>
          </p:nvPr>
        </p:nvGraphicFramePr>
        <p:xfrm>
          <a:off x="457200" y="3004894"/>
          <a:ext cx="4349752" cy="1602380"/>
        </p:xfrm>
        <a:graphic>
          <a:graphicData uri="http://schemas.openxmlformats.org/drawingml/2006/table">
            <a:tbl>
              <a:tblPr firstRow="1" firstCol="1" bandRow="1">
                <a:tableStyleId>{10A1B5D5-9B99-4C35-A422-299274C87663}</a:tableStyleId>
              </a:tblPr>
              <a:tblGrid>
                <a:gridCol w="914400">
                  <a:extLst>
                    <a:ext uri="{9D8B030D-6E8A-4147-A177-3AD203B41FA5}">
                      <a16:colId xmlns:a16="http://schemas.microsoft.com/office/drawing/2014/main" val="2167596763"/>
                    </a:ext>
                  </a:extLst>
                </a:gridCol>
                <a:gridCol w="963637">
                  <a:extLst>
                    <a:ext uri="{9D8B030D-6E8A-4147-A177-3AD203B41FA5}">
                      <a16:colId xmlns:a16="http://schemas.microsoft.com/office/drawing/2014/main" val="1257216875"/>
                    </a:ext>
                  </a:extLst>
                </a:gridCol>
                <a:gridCol w="1384277">
                  <a:extLst>
                    <a:ext uri="{9D8B030D-6E8A-4147-A177-3AD203B41FA5}">
                      <a16:colId xmlns:a16="http://schemas.microsoft.com/office/drawing/2014/main" val="1888113367"/>
                    </a:ext>
                  </a:extLst>
                </a:gridCol>
                <a:gridCol w="1087438">
                  <a:extLst>
                    <a:ext uri="{9D8B030D-6E8A-4147-A177-3AD203B41FA5}">
                      <a16:colId xmlns:a16="http://schemas.microsoft.com/office/drawing/2014/main" val="3231432508"/>
                    </a:ext>
                  </a:extLst>
                </a:gridCol>
              </a:tblGrid>
              <a:tr h="333549">
                <a:tc>
                  <a:txBody>
                    <a:bodyPr/>
                    <a:lstStyle/>
                    <a:p>
                      <a:endParaRPr lang="en-IL" dirty="0"/>
                    </a:p>
                  </a:txBody>
                  <a:tcPr/>
                </a:tc>
                <a:tc>
                  <a:txBody>
                    <a:bodyPr/>
                    <a:lstStyle/>
                    <a:p>
                      <a:pPr algn="ctr">
                        <a:lnSpc>
                          <a:spcPct val="200000"/>
                        </a:lnSpc>
                        <a:spcAft>
                          <a:spcPts val="1000"/>
                        </a:spcAft>
                      </a:pPr>
                      <a:r>
                        <a:rPr lang="en-US" sz="900" kern="100" dirty="0">
                          <a:solidFill>
                            <a:schemeClr val="bg1"/>
                          </a:solidFill>
                          <a:effectLst/>
                        </a:rPr>
                        <a:t>Age and Sex</a:t>
                      </a:r>
                      <a:endParaRPr lang="en-IL" sz="9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175" marR="45175" marT="0" marB="0" anchor="ctr"/>
                </a:tc>
                <a:tc>
                  <a:txBody>
                    <a:bodyPr/>
                    <a:lstStyle/>
                    <a:p>
                      <a:pPr algn="ctr">
                        <a:lnSpc>
                          <a:spcPct val="200000"/>
                        </a:lnSpc>
                        <a:spcAft>
                          <a:spcPts val="1000"/>
                        </a:spcAft>
                      </a:pPr>
                      <a:r>
                        <a:rPr lang="en-US" sz="900" kern="100" dirty="0">
                          <a:solidFill>
                            <a:schemeClr val="bg1"/>
                          </a:solidFill>
                          <a:effectLst/>
                        </a:rPr>
                        <a:t>+ Classic Risk Factors</a:t>
                      </a:r>
                      <a:endParaRPr lang="en-IL" sz="9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200000"/>
                        </a:lnSpc>
                        <a:spcAft>
                          <a:spcPts val="1000"/>
                        </a:spcAft>
                      </a:pPr>
                      <a:r>
                        <a:rPr lang="en-US" sz="900" kern="100" dirty="0">
                          <a:solidFill>
                            <a:schemeClr val="bg1"/>
                          </a:solidFill>
                          <a:effectLst/>
                        </a:rPr>
                        <a:t>+ Anthropometrics</a:t>
                      </a:r>
                      <a:endParaRPr lang="en-IL" sz="9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395814341"/>
                  </a:ext>
                </a:extLst>
              </a:tr>
              <a:tr h="333549">
                <a:tc>
                  <a:txBody>
                    <a:bodyPr/>
                    <a:lstStyle/>
                    <a:p>
                      <a:pPr>
                        <a:lnSpc>
                          <a:spcPct val="200000"/>
                        </a:lnSpc>
                        <a:spcAft>
                          <a:spcPts val="1000"/>
                        </a:spcAft>
                      </a:pPr>
                      <a:r>
                        <a:rPr lang="en-US" sz="900" b="1" kern="100" dirty="0">
                          <a:solidFill>
                            <a:srgbClr val="000000"/>
                          </a:solidFill>
                          <a:effectLst/>
                        </a:rPr>
                        <a:t>BMI</a:t>
                      </a:r>
                      <a:endParaRPr lang="en-IL"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5175" marR="45175" marT="0" marB="0" anchor="ctr"/>
                </a:tc>
                <a:tc>
                  <a:txBody>
                    <a:bodyPr/>
                    <a:lstStyle/>
                    <a:p>
                      <a:pPr algn="ctr">
                        <a:lnSpc>
                          <a:spcPct val="200000"/>
                        </a:lnSpc>
                        <a:spcAft>
                          <a:spcPts val="1000"/>
                        </a:spcAft>
                      </a:pPr>
                      <a:r>
                        <a:rPr lang="en-US" sz="900" kern="100" dirty="0">
                          <a:solidFill>
                            <a:srgbClr val="000000"/>
                          </a:solidFill>
                          <a:effectLst/>
                        </a:rPr>
                        <a:t>1.22 (1.07-1.38)</a:t>
                      </a:r>
                      <a:endParaRPr lang="en-IL"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5175" marR="45175" marT="0" marB="0" anchor="ctr"/>
                </a:tc>
                <a:tc>
                  <a:txBody>
                    <a:bodyPr/>
                    <a:lstStyle/>
                    <a:p>
                      <a:pPr algn="ctr"/>
                      <a:r>
                        <a:rPr lang="en-US" sz="900" kern="100" dirty="0">
                          <a:solidFill>
                            <a:srgbClr val="000000"/>
                          </a:solidFill>
                          <a:effectLst/>
                        </a:rPr>
                        <a:t>1.15 (1.01-1.32)</a:t>
                      </a:r>
                      <a:endParaRPr lang="en-IL" sz="700" dirty="0"/>
                    </a:p>
                  </a:txBody>
                  <a:tcPr marL="45175" marR="45175" marT="0" marB="0" anchor="ctr"/>
                </a:tc>
                <a:tc>
                  <a:txBody>
                    <a:bodyPr/>
                    <a:lstStyle/>
                    <a:p>
                      <a:pPr algn="ctr">
                        <a:lnSpc>
                          <a:spcPct val="200000"/>
                        </a:lnSpc>
                        <a:spcAft>
                          <a:spcPts val="1000"/>
                        </a:spcAft>
                      </a:pPr>
                      <a:r>
                        <a:rPr lang="en-US" sz="900" kern="100" dirty="0">
                          <a:solidFill>
                            <a:srgbClr val="000000"/>
                          </a:solidFill>
                          <a:effectLst/>
                        </a:rPr>
                        <a:t>1.16 (1.01-1.33)</a:t>
                      </a:r>
                      <a:endParaRPr lang="en-IL"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349778887"/>
                  </a:ext>
                </a:extLst>
              </a:tr>
              <a:tr h="333549">
                <a:tc>
                  <a:txBody>
                    <a:bodyPr/>
                    <a:lstStyle/>
                    <a:p>
                      <a:pPr>
                        <a:lnSpc>
                          <a:spcPct val="200000"/>
                        </a:lnSpc>
                        <a:spcAft>
                          <a:spcPts val="1000"/>
                        </a:spcAft>
                      </a:pPr>
                      <a:r>
                        <a:rPr lang="en-US" sz="900" b="1" kern="100" dirty="0">
                          <a:solidFill>
                            <a:srgbClr val="000000"/>
                          </a:solidFill>
                          <a:effectLst/>
                        </a:rPr>
                        <a:t>ABSI</a:t>
                      </a:r>
                      <a:endParaRPr lang="en-IL"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5175" marR="45175" marT="0" marB="0" anchor="ctr"/>
                </a:tc>
                <a:tc>
                  <a:txBody>
                    <a:bodyPr/>
                    <a:lstStyle/>
                    <a:p>
                      <a:pPr algn="ctr">
                        <a:lnSpc>
                          <a:spcPct val="200000"/>
                        </a:lnSpc>
                        <a:spcAft>
                          <a:spcPts val="1000"/>
                        </a:spcAft>
                      </a:pPr>
                      <a:r>
                        <a:rPr lang="en-US" sz="900" kern="100">
                          <a:solidFill>
                            <a:srgbClr val="000000"/>
                          </a:solidFill>
                          <a:effectLst/>
                        </a:rPr>
                        <a:t>1.35 (1.17-1.56)</a:t>
                      </a:r>
                      <a:endParaRPr lang="en-IL"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45175" marR="45175" marT="0" marB="0" anchor="ctr"/>
                </a:tc>
                <a:tc>
                  <a:txBody>
                    <a:bodyPr/>
                    <a:lstStyle/>
                    <a:p>
                      <a:pPr algn="ctr"/>
                      <a:r>
                        <a:rPr lang="en-US" sz="900" kern="100" dirty="0">
                          <a:solidFill>
                            <a:srgbClr val="000000"/>
                          </a:solidFill>
                          <a:effectLst/>
                        </a:rPr>
                        <a:t>1.33 (1.15-1.55)</a:t>
                      </a:r>
                      <a:endParaRPr lang="en-IL" sz="700" dirty="0"/>
                    </a:p>
                  </a:txBody>
                  <a:tcPr marL="45175" marR="45175" marT="0" marB="0" anchor="ctr"/>
                </a:tc>
                <a:tc>
                  <a:txBody>
                    <a:bodyPr/>
                    <a:lstStyle/>
                    <a:p>
                      <a:pPr algn="ctr">
                        <a:lnSpc>
                          <a:spcPct val="200000"/>
                        </a:lnSpc>
                        <a:spcAft>
                          <a:spcPts val="1000"/>
                        </a:spcAft>
                      </a:pPr>
                      <a:r>
                        <a:rPr lang="en-US" sz="900" kern="100" dirty="0">
                          <a:solidFill>
                            <a:srgbClr val="000000"/>
                          </a:solidFill>
                          <a:effectLst/>
                        </a:rPr>
                        <a:t>1.34 (1.15-1.55)</a:t>
                      </a:r>
                      <a:endParaRPr lang="en-IL"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900618666"/>
                  </a:ext>
                </a:extLst>
              </a:tr>
              <a:tr h="601733">
                <a:tc gridSpan="4">
                  <a:txBody>
                    <a:bodyPr/>
                    <a:lstStyle/>
                    <a:p>
                      <a:pPr>
                        <a:lnSpc>
                          <a:spcPct val="150000"/>
                        </a:lnSpc>
                        <a:spcAft>
                          <a:spcPts val="1000"/>
                        </a:spcAft>
                      </a:pPr>
                      <a:r>
                        <a:rPr lang="en-US" sz="900" b="0" kern="100" dirty="0">
                          <a:solidFill>
                            <a:srgbClr val="000000"/>
                          </a:solidFill>
                          <a:effectLst/>
                        </a:rPr>
                        <a:t>HRs are reported per 1 SD increase (</a:t>
                      </a:r>
                      <a:r>
                        <a:rPr lang="en-US" sz="900" b="1" kern="100" dirty="0">
                          <a:solidFill>
                            <a:srgbClr val="000000"/>
                          </a:solidFill>
                          <a:effectLst/>
                        </a:rPr>
                        <a:t>4.666</a:t>
                      </a:r>
                      <a:r>
                        <a:rPr lang="en-US" sz="900" b="0" kern="100" dirty="0">
                          <a:solidFill>
                            <a:srgbClr val="000000"/>
                          </a:solidFill>
                          <a:effectLst/>
                        </a:rPr>
                        <a:t> for BMI; </a:t>
                      </a:r>
                      <a:r>
                        <a:rPr lang="en-US" sz="900" b="1" kern="100" dirty="0">
                          <a:solidFill>
                            <a:srgbClr val="000000"/>
                          </a:solidFill>
                          <a:effectLst/>
                        </a:rPr>
                        <a:t>0.005</a:t>
                      </a:r>
                      <a:r>
                        <a:rPr lang="en-US" sz="900" b="0" kern="100" dirty="0">
                          <a:solidFill>
                            <a:srgbClr val="000000"/>
                          </a:solidFill>
                          <a:effectLst/>
                        </a:rPr>
                        <a:t> for ABSI). Classic risk factors: hypertension, hyperlipidemia, diabetes, and smoking status. ABSI – a body shape index; BMI – body mass index; CHD – coronary heart disease.</a:t>
                      </a:r>
                      <a:endParaRPr lang="en-IL" sz="900" b="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5175" marR="45175" marT="0" marB="0" anchor="ctr"/>
                </a:tc>
                <a:tc hMerge="1">
                  <a:txBody>
                    <a:bodyPr/>
                    <a:lstStyle/>
                    <a:p>
                      <a:endParaRPr lang="en-IL"/>
                    </a:p>
                  </a:txBody>
                  <a:tcPr/>
                </a:tc>
                <a:tc hMerge="1">
                  <a:txBody>
                    <a:bodyPr/>
                    <a:lstStyle/>
                    <a:p>
                      <a:endParaRPr lang="en-IL"/>
                    </a:p>
                  </a:txBody>
                  <a:tcPr/>
                </a:tc>
                <a:tc hMerge="1">
                  <a:txBody>
                    <a:bodyPr/>
                    <a:lstStyle/>
                    <a:p>
                      <a:endParaRPr lang="en-IL"/>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348623699"/>
                  </a:ext>
                </a:extLst>
              </a:tr>
            </a:tbl>
          </a:graphicData>
        </a:graphic>
      </p:graphicFrame>
      <p:sp>
        <p:nvSpPr>
          <p:cNvPr id="8" name="TextBox 7">
            <a:extLst>
              <a:ext uri="{FF2B5EF4-FFF2-40B4-BE49-F238E27FC236}">
                <a16:creationId xmlns:a16="http://schemas.microsoft.com/office/drawing/2014/main" id="{CBAEC9B5-4851-0C2D-053E-0CFAE9655071}"/>
              </a:ext>
            </a:extLst>
          </p:cNvPr>
          <p:cNvSpPr txBox="1"/>
          <p:nvPr/>
        </p:nvSpPr>
        <p:spPr>
          <a:xfrm>
            <a:off x="346076" y="2681516"/>
            <a:ext cx="4572000" cy="230832"/>
          </a:xfrm>
          <a:prstGeom prst="rect">
            <a:avLst/>
          </a:prstGeom>
          <a:noFill/>
        </p:spPr>
        <p:txBody>
          <a:bodyPr wrap="square">
            <a:spAutoFit/>
          </a:bodyPr>
          <a:lstStyle/>
          <a:p>
            <a:pPr marL="0" indent="0" defTabSz="761476">
              <a:buNone/>
              <a:defRPr/>
            </a:pPr>
            <a:r>
              <a:rPr lang="en-US" sz="900" b="1" dirty="0">
                <a:solidFill>
                  <a:srgbClr val="002060"/>
                </a:solidFill>
              </a:rPr>
              <a:t>Table 3. Hazard ratios for CHD hospitalization per 1 SD increase in BMI and ABSI</a:t>
            </a:r>
            <a:endParaRPr lang="en-US" sz="900" dirty="0">
              <a:solidFill>
                <a:srgbClr val="002060"/>
              </a:solidFill>
            </a:endParaRPr>
          </a:p>
        </p:txBody>
      </p:sp>
    </p:spTree>
    <p:extLst>
      <p:ext uri="{BB962C8B-B14F-4D97-AF65-F5344CB8AC3E}">
        <p14:creationId xmlns:p14="http://schemas.microsoft.com/office/powerpoint/2010/main" val="21417756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696D53-E6A1-DA13-4AC3-E3D27248234A}"/>
              </a:ext>
            </a:extLst>
          </p:cNvPr>
          <p:cNvSpPr>
            <a:spLocks noGrp="1"/>
          </p:cNvSpPr>
          <p:nvPr>
            <p:ph type="title"/>
          </p:nvPr>
        </p:nvSpPr>
        <p:spPr>
          <a:xfrm>
            <a:off x="230188" y="136525"/>
            <a:ext cx="7740650" cy="317500"/>
          </a:xfrm>
        </p:spPr>
        <p:txBody>
          <a:bodyPr/>
          <a:lstStyle/>
          <a:p>
            <a:pPr defTabSz="761476">
              <a:defRPr/>
            </a:pPr>
            <a:r>
              <a:rPr lang="en-US" dirty="0"/>
              <a:t>Conclusions</a:t>
            </a:r>
          </a:p>
        </p:txBody>
      </p:sp>
      <p:sp>
        <p:nvSpPr>
          <p:cNvPr id="3" name="Content Placeholder 2">
            <a:extLst>
              <a:ext uri="{FF2B5EF4-FFF2-40B4-BE49-F238E27FC236}">
                <a16:creationId xmlns:a16="http://schemas.microsoft.com/office/drawing/2014/main" id="{39332A03-F3A6-DD7C-236C-47709D2E098B}"/>
              </a:ext>
            </a:extLst>
          </p:cNvPr>
          <p:cNvSpPr>
            <a:spLocks noGrp="1"/>
          </p:cNvSpPr>
          <p:nvPr>
            <p:ph sz="half" idx="1"/>
          </p:nvPr>
        </p:nvSpPr>
        <p:spPr>
          <a:xfrm>
            <a:off x="457200" y="869950"/>
            <a:ext cx="4094163" cy="3395663"/>
          </a:xfrm>
          <a:noFill/>
        </p:spPr>
        <p:txBody>
          <a:bodyPr/>
          <a:lstStyle/>
          <a:p>
            <a:pPr>
              <a:lnSpc>
                <a:spcPct val="150000"/>
              </a:lnSpc>
              <a:defRPr/>
            </a:pPr>
            <a:r>
              <a:rPr lang="en-US" altLang="en-US" sz="1200" dirty="0"/>
              <a:t>In a 20-year prospective study of a middle-aged cohort, baseline </a:t>
            </a:r>
            <a:r>
              <a:rPr lang="en-US" altLang="en-US" sz="1200" b="1" dirty="0"/>
              <a:t>ABSI was a stronger predictor of mortality and CHD hospitalizations than BMI</a:t>
            </a:r>
            <a:r>
              <a:rPr lang="en-US" altLang="en-US" sz="1200" dirty="0"/>
              <a:t>.</a:t>
            </a:r>
          </a:p>
          <a:p>
            <a:pPr>
              <a:lnSpc>
                <a:spcPct val="150000"/>
              </a:lnSpc>
              <a:defRPr/>
            </a:pPr>
            <a:endParaRPr lang="en-US" altLang="en-US" sz="1200" dirty="0"/>
          </a:p>
          <a:p>
            <a:pPr>
              <a:lnSpc>
                <a:spcPct val="150000"/>
              </a:lnSpc>
              <a:defRPr/>
            </a:pPr>
            <a:r>
              <a:rPr lang="en-US" altLang="en-US" sz="1200" b="1" dirty="0"/>
              <a:t>ABSI was independent of BMI </a:t>
            </a:r>
            <a:r>
              <a:rPr lang="en-US" altLang="en-US" sz="1200" dirty="0"/>
              <a:t>as a predictor for mortality and hospitalizations.</a:t>
            </a:r>
          </a:p>
          <a:p>
            <a:pPr>
              <a:lnSpc>
                <a:spcPct val="150000"/>
              </a:lnSpc>
              <a:defRPr/>
            </a:pPr>
            <a:endParaRPr lang="en-US" sz="1200" dirty="0"/>
          </a:p>
          <a:p>
            <a:pPr>
              <a:lnSpc>
                <a:spcPct val="150000"/>
              </a:lnSpc>
              <a:defRPr/>
            </a:pPr>
            <a:r>
              <a:rPr lang="en-US" sz="1200" dirty="0"/>
              <a:t>Further research is warranted to better understand the predictive value of ABSI, and to compare it to other obesity measurements.</a:t>
            </a:r>
            <a:endParaRPr lang="en-US" sz="1100" dirty="0"/>
          </a:p>
        </p:txBody>
      </p:sp>
      <p:sp>
        <p:nvSpPr>
          <p:cNvPr id="4" name="Content Placeholder 3">
            <a:extLst>
              <a:ext uri="{FF2B5EF4-FFF2-40B4-BE49-F238E27FC236}">
                <a16:creationId xmlns:a16="http://schemas.microsoft.com/office/drawing/2014/main" id="{221F9711-D07D-B54A-83A5-C0319D8C7F31}"/>
              </a:ext>
            </a:extLst>
          </p:cNvPr>
          <p:cNvSpPr>
            <a:spLocks noGrp="1"/>
          </p:cNvSpPr>
          <p:nvPr>
            <p:ph sz="half" idx="2"/>
          </p:nvPr>
        </p:nvSpPr>
        <p:spPr>
          <a:xfrm>
            <a:off x="4592638" y="869950"/>
            <a:ext cx="4094162" cy="3395663"/>
          </a:xfrm>
        </p:spPr>
        <p:txBody>
          <a:bodyPr/>
          <a:lstStyle/>
          <a:p>
            <a:pPr marL="0" indent="0" defTabSz="761476">
              <a:buFontTx/>
              <a:buNone/>
              <a:defRPr/>
            </a:pPr>
            <a:endParaRPr lang="en-US" dirty="0"/>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2978150" rtl="0" eaLnBrk="1" fontAlgn="base" latinLnBrk="0" hangingPunct="1">
          <a:lnSpc>
            <a:spcPct val="100000"/>
          </a:lnSpc>
          <a:spcBef>
            <a:spcPct val="0"/>
          </a:spcBef>
          <a:spcAft>
            <a:spcPct val="0"/>
          </a:spcAft>
          <a:buClrTx/>
          <a:buSzTx/>
          <a:buFontTx/>
          <a:buNone/>
          <a:tabLst/>
          <a:defRPr kumimoji="0" lang="en-US" sz="59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2978150" rtl="0" eaLnBrk="1" fontAlgn="base" latinLnBrk="0" hangingPunct="1">
          <a:lnSpc>
            <a:spcPct val="100000"/>
          </a:lnSpc>
          <a:spcBef>
            <a:spcPct val="0"/>
          </a:spcBef>
          <a:spcAft>
            <a:spcPct val="0"/>
          </a:spcAft>
          <a:buClrTx/>
          <a:buSzTx/>
          <a:buFontTx/>
          <a:buNone/>
          <a:tabLst/>
          <a:defRPr kumimoji="0" lang="en-US" sz="59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54166</TotalTime>
  <Words>1014</Words>
  <Application>Microsoft Macintosh PowerPoint</Application>
  <PresentationFormat>On-screen Show (16:9)</PresentationFormat>
  <Paragraphs>108</Paragraphs>
  <Slides>8</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ＭＳ Ｐゴシック</vt:lpstr>
      <vt:lpstr>Arial</vt:lpstr>
      <vt:lpstr>Calibri</vt:lpstr>
      <vt:lpstr>Cambria Math</vt:lpstr>
      <vt:lpstr>Palatino Linotype</vt:lpstr>
      <vt:lpstr>Default Design</vt:lpstr>
      <vt:lpstr>PowerPoint Presentation</vt:lpstr>
      <vt:lpstr>Financial Disclosure</vt:lpstr>
      <vt:lpstr>Background</vt:lpstr>
      <vt:lpstr>Methods and Materials</vt:lpstr>
      <vt:lpstr>Results</vt:lpstr>
      <vt:lpstr>Results – Mortality</vt:lpstr>
      <vt:lpstr>Results – CHD Hospitalizations</vt:lpstr>
      <vt:lpstr>Conclusions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Admin08</dc:creator>
  <cp:lastModifiedBy>Itamar Shafran</cp:lastModifiedBy>
  <cp:revision>300</cp:revision>
  <dcterms:created xsi:type="dcterms:W3CDTF">2011-10-04T19:56:52Z</dcterms:created>
  <dcterms:modified xsi:type="dcterms:W3CDTF">2024-11-06T20:27:11Z</dcterms:modified>
</cp:coreProperties>
</file>